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0" r:id="rId2"/>
    <p:sldId id="261" r:id="rId3"/>
    <p:sldId id="262" r:id="rId4"/>
    <p:sldId id="264" r:id="rId5"/>
    <p:sldId id="282" r:id="rId6"/>
    <p:sldId id="285" r:id="rId7"/>
    <p:sldId id="277" r:id="rId8"/>
    <p:sldId id="278" r:id="rId9"/>
    <p:sldId id="279" r:id="rId10"/>
    <p:sldId id="27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1F45"/>
    <a:srgbClr val="0020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327"/>
  </p:normalViewPr>
  <p:slideViewPr>
    <p:cSldViewPr snapToGrid="0">
      <p:cViewPr varScale="1">
        <p:scale>
          <a:sx n="92" d="100"/>
          <a:sy n="92" d="100"/>
        </p:scale>
        <p:origin x="90" y="7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872E9CF-8AE9-5255-4316-349012503E9B}"/>
              </a:ext>
            </a:extLst>
          </p:cNvPr>
          <p:cNvPicPr>
            <a:picLocks noGrp="1" noRot="1" noChangeAspect="1" noMove="1" noResize="1" noEditPoints="1" noAdjustHandles="1" noChangeArrowheads="1" noChangeShapeType="1" noCrop="1"/>
          </p:cNvPicPr>
          <p:nvPr userDrawn="1"/>
        </p:nvPicPr>
        <p:blipFill>
          <a:blip r:embed="rId3"/>
          <a:srcRect/>
          <a:stretch/>
        </p:blipFill>
        <p:spPr>
          <a:xfrm>
            <a:off x="9724767" y="340170"/>
            <a:ext cx="2203628" cy="1065862"/>
          </a:xfrm>
          <a:prstGeom prst="rect">
            <a:avLst/>
          </a:prstGeom>
        </p:spPr>
      </p:pic>
      <p:sp>
        <p:nvSpPr>
          <p:cNvPr id="6" name="Title 1">
            <a:extLst>
              <a:ext uri="{FF2B5EF4-FFF2-40B4-BE49-F238E27FC236}">
                <a16:creationId xmlns:a16="http://schemas.microsoft.com/office/drawing/2014/main" id="{D1209A9B-74A4-F114-8811-EFAA10BA8B32}"/>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chemeClr val="bg1"/>
                </a:solidFill>
                <a:latin typeface="Calibri" panose="020F0502020204030204" pitchFamily="34" charset="0"/>
                <a:cs typeface="Calibri" panose="020F0502020204030204" pitchFamily="34" charset="0"/>
              </a:defRPr>
            </a:lvl1pPr>
          </a:lstStyle>
          <a:p>
            <a:r>
              <a:rPr lang="en-US" dirty="0"/>
              <a:t>Title Goes Here</a:t>
            </a:r>
          </a:p>
        </p:txBody>
      </p:sp>
      <p:sp>
        <p:nvSpPr>
          <p:cNvPr id="7" name="Subtitle 2">
            <a:extLst>
              <a:ext uri="{FF2B5EF4-FFF2-40B4-BE49-F238E27FC236}">
                <a16:creationId xmlns:a16="http://schemas.microsoft.com/office/drawing/2014/main" id="{89EEE7A8-0736-F53C-7D39-E9CDF13C67D6}"/>
              </a:ext>
            </a:extLst>
          </p:cNvPr>
          <p:cNvSpPr>
            <a:spLocks noGrp="1"/>
          </p:cNvSpPr>
          <p:nvPr>
            <p:ph type="subTitle" idx="1" hasCustomPrompt="1"/>
          </p:nvPr>
        </p:nvSpPr>
        <p:spPr>
          <a:xfrm>
            <a:off x="1524000" y="3960384"/>
            <a:ext cx="9144000" cy="1229454"/>
          </a:xfrm>
        </p:spPr>
        <p:txBody>
          <a:bodyPr/>
          <a:lstStyle>
            <a:lvl1pPr marL="0" indent="0" algn="ctr">
              <a:buNone/>
              <a:defRPr sz="2400">
                <a:solidFill>
                  <a:schemeClr val="bg1"/>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Goes Here</a:t>
            </a:r>
          </a:p>
        </p:txBody>
      </p:sp>
    </p:spTree>
    <p:extLst>
      <p:ext uri="{BB962C8B-B14F-4D97-AF65-F5344CB8AC3E}">
        <p14:creationId xmlns:p14="http://schemas.microsoft.com/office/powerpoint/2010/main" val="743413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1995530" y="2137719"/>
            <a:ext cx="8200939" cy="2111332"/>
          </a:xfrm>
        </p:spPr>
        <p:txBody>
          <a:bodyPr anchor="ctr">
            <a:normAutofit/>
          </a:bodyPr>
          <a:lstStyle>
            <a:lvl1pPr>
              <a:defRPr sz="5400" b="1">
                <a:solidFill>
                  <a:srgbClr val="EA1F45"/>
                </a:solidFill>
                <a:latin typeface="Calibri" panose="020F0502020204030204" pitchFamily="34" charset="0"/>
                <a:cs typeface="Calibri" panose="020F0502020204030204" pitchFamily="34" charset="0"/>
              </a:defRPr>
            </a:lvl1pPr>
          </a:lstStyle>
          <a:p>
            <a:r>
              <a:rPr lang="en-US" dirty="0"/>
              <a:t>Section Header Goes Here</a:t>
            </a:r>
          </a:p>
        </p:txBody>
      </p:sp>
      <p:pic>
        <p:nvPicPr>
          <p:cNvPr id="4" name="Picture 3">
            <a:extLst>
              <a:ext uri="{FF2B5EF4-FFF2-40B4-BE49-F238E27FC236}">
                <a16:creationId xmlns:a16="http://schemas.microsoft.com/office/drawing/2014/main" id="{273F3D68-6330-96A1-272E-80D3C14EC520}"/>
              </a:ext>
            </a:extLst>
          </p:cNvPr>
          <p:cNvPicPr/>
          <p:nvPr userDrawn="1"/>
        </p:nvPicPr>
        <p:blipFill>
          <a:blip r:embed="rId3"/>
          <a:srcRect/>
          <a:stretch/>
        </p:blipFill>
        <p:spPr>
          <a:xfrm>
            <a:off x="9724767" y="340170"/>
            <a:ext cx="2203627" cy="1065862"/>
          </a:xfrm>
          <a:prstGeom prst="rect">
            <a:avLst/>
          </a:prstGeom>
        </p:spPr>
      </p:pic>
      <p:sp>
        <p:nvSpPr>
          <p:cNvPr id="6" name="Slide Number Placeholder 11">
            <a:extLst>
              <a:ext uri="{FF2B5EF4-FFF2-40B4-BE49-F238E27FC236}">
                <a16:creationId xmlns:a16="http://schemas.microsoft.com/office/drawing/2014/main" id="{1428EA12-63C6-4622-C5A1-527AF3BAE74C}"/>
              </a:ext>
            </a:extLst>
          </p:cNvPr>
          <p:cNvSpPr>
            <a:spLocks noGrp="1"/>
          </p:cNvSpPr>
          <p:nvPr>
            <p:ph type="sldNum" sz="quarter" idx="13"/>
          </p:nvPr>
        </p:nvSpPr>
        <p:spPr>
          <a:xfrm>
            <a:off x="170935" y="6356350"/>
            <a:ext cx="2743200" cy="365125"/>
          </a:xfrm>
        </p:spPr>
        <p:txBody>
          <a:bodyPr/>
          <a:lstStyle>
            <a:lvl1pPr algn="l">
              <a:defRPr>
                <a:solidFill>
                  <a:schemeClr val="bg1"/>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524913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70398-58AE-2C07-5184-8CF567788572}"/>
              </a:ext>
            </a:extLst>
          </p:cNvPr>
          <p:cNvSpPr>
            <a:spLocks noGrp="1"/>
          </p:cNvSpPr>
          <p:nvPr>
            <p:ph type="title" hasCustomPrompt="1"/>
          </p:nvPr>
        </p:nvSpPr>
        <p:spPr>
          <a:xfrm>
            <a:off x="838200" y="365125"/>
            <a:ext cx="849115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3" name="Content Placeholder 2">
            <a:extLst>
              <a:ext uri="{FF2B5EF4-FFF2-40B4-BE49-F238E27FC236}">
                <a16:creationId xmlns:a16="http://schemas.microsoft.com/office/drawing/2014/main" id="{EF6AD69C-AD6B-AA0A-FA45-A66168DB43A0}"/>
              </a:ext>
            </a:extLst>
          </p:cNvPr>
          <p:cNvSpPr>
            <a:spLocks noGrp="1"/>
          </p:cNvSpPr>
          <p:nvPr>
            <p:ph idx="1"/>
          </p:nvPr>
        </p:nvSpPr>
        <p:spPr/>
        <p:txBody>
          <a:bodyPr/>
          <a:lstStyle>
            <a:lvl1pPr>
              <a:buClr>
                <a:srgbClr val="EA1F45"/>
              </a:buClr>
              <a:defRPr>
                <a:solidFill>
                  <a:schemeClr val="bg1">
                    <a:lumMod val="50000"/>
                  </a:schemeClr>
                </a:solidFill>
                <a:latin typeface="Calibri" panose="020F0502020204030204" pitchFamily="34" charset="0"/>
                <a:cs typeface="Calibri" panose="020F0502020204030204" pitchFamily="34" charset="0"/>
              </a:defRPr>
            </a:lvl1pPr>
            <a:lvl2pPr>
              <a:buClr>
                <a:srgbClr val="EA1F45"/>
              </a:buClr>
              <a:defRPr>
                <a:solidFill>
                  <a:schemeClr val="bg1">
                    <a:lumMod val="50000"/>
                  </a:schemeClr>
                </a:solidFill>
                <a:latin typeface="Calibri" panose="020F0502020204030204" pitchFamily="34" charset="0"/>
                <a:cs typeface="Calibri" panose="020F0502020204030204" pitchFamily="34" charset="0"/>
              </a:defRPr>
            </a:lvl2pPr>
            <a:lvl3pPr>
              <a:buClr>
                <a:srgbClr val="EA1F45"/>
              </a:buClr>
              <a:defRPr>
                <a:solidFill>
                  <a:schemeClr val="bg1">
                    <a:lumMod val="50000"/>
                  </a:schemeClr>
                </a:solidFill>
                <a:latin typeface="Calibri" panose="020F0502020204030204" pitchFamily="34" charset="0"/>
                <a:cs typeface="Calibri" panose="020F0502020204030204" pitchFamily="34" charset="0"/>
              </a:defRPr>
            </a:lvl3pPr>
            <a:lvl4pPr>
              <a:buClr>
                <a:srgbClr val="EA1F45"/>
              </a:buClr>
              <a:defRPr>
                <a:solidFill>
                  <a:schemeClr val="bg1">
                    <a:lumMod val="50000"/>
                  </a:schemeClr>
                </a:solidFill>
                <a:latin typeface="Calibri" panose="020F0502020204030204" pitchFamily="34" charset="0"/>
                <a:cs typeface="Calibri" panose="020F0502020204030204" pitchFamily="34" charset="0"/>
              </a:defRPr>
            </a:lvl4pPr>
            <a:lvl5pPr>
              <a:buClr>
                <a:srgbClr val="EA1F45"/>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11B5A1E6-D712-ED8D-7C3B-BCAF2A895656}"/>
              </a:ext>
            </a:extLst>
          </p:cNvPr>
          <p:cNvPicPr/>
          <p:nvPr userDrawn="1"/>
        </p:nvPicPr>
        <p:blipFill>
          <a:blip r:embed="rId3"/>
          <a:srcRect/>
          <a:stretch/>
        </p:blipFill>
        <p:spPr>
          <a:xfrm>
            <a:off x="9724767" y="340170"/>
            <a:ext cx="2203627" cy="1065862"/>
          </a:xfrm>
          <a:prstGeom prst="rect">
            <a:avLst/>
          </a:prstGeom>
        </p:spPr>
      </p:pic>
      <p:sp>
        <p:nvSpPr>
          <p:cNvPr id="8" name="Slide Number Placeholder 11">
            <a:extLst>
              <a:ext uri="{FF2B5EF4-FFF2-40B4-BE49-F238E27FC236}">
                <a16:creationId xmlns:a16="http://schemas.microsoft.com/office/drawing/2014/main" id="{24A536FC-BF6A-1082-AB0C-0ADFDE0E2185}"/>
              </a:ext>
            </a:extLst>
          </p:cNvPr>
          <p:cNvSpPr>
            <a:spLocks noGrp="1"/>
          </p:cNvSpPr>
          <p:nvPr>
            <p:ph type="sldNum" sz="quarter" idx="13"/>
          </p:nvPr>
        </p:nvSpPr>
        <p:spPr>
          <a:xfrm>
            <a:off x="170935" y="6356350"/>
            <a:ext cx="2743200" cy="365125"/>
          </a:xfrm>
        </p:spPr>
        <p:txBody>
          <a:bodyPr/>
          <a:lstStyle>
            <a:lvl1pPr algn="l">
              <a:defRPr>
                <a:solidFill>
                  <a:schemeClr val="bg1"/>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3341114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EA1F45"/>
              </a:buClr>
              <a:defRPr>
                <a:solidFill>
                  <a:schemeClr val="bg1">
                    <a:lumMod val="50000"/>
                  </a:schemeClr>
                </a:solidFill>
                <a:latin typeface="Calibri" panose="020F0502020204030204" pitchFamily="34" charset="0"/>
                <a:cs typeface="Calibri" panose="020F0502020204030204" pitchFamily="34" charset="0"/>
              </a:defRPr>
            </a:lvl1pPr>
            <a:lvl2pPr>
              <a:buClr>
                <a:srgbClr val="EA1F45"/>
              </a:buClr>
              <a:defRPr>
                <a:solidFill>
                  <a:schemeClr val="bg1">
                    <a:lumMod val="50000"/>
                  </a:schemeClr>
                </a:solidFill>
                <a:latin typeface="Calibri" panose="020F0502020204030204" pitchFamily="34" charset="0"/>
                <a:cs typeface="Calibri" panose="020F0502020204030204" pitchFamily="34" charset="0"/>
              </a:defRPr>
            </a:lvl2pPr>
            <a:lvl3pPr>
              <a:buClr>
                <a:srgbClr val="EA1F45"/>
              </a:buClr>
              <a:defRPr>
                <a:solidFill>
                  <a:schemeClr val="bg1">
                    <a:lumMod val="50000"/>
                  </a:schemeClr>
                </a:solidFill>
                <a:latin typeface="Calibri" panose="020F0502020204030204" pitchFamily="34" charset="0"/>
                <a:cs typeface="Calibri" panose="020F0502020204030204" pitchFamily="34" charset="0"/>
              </a:defRPr>
            </a:lvl3pPr>
            <a:lvl4pPr>
              <a:buClr>
                <a:srgbClr val="EA1F45"/>
              </a:buClr>
              <a:defRPr>
                <a:solidFill>
                  <a:schemeClr val="bg1">
                    <a:lumMod val="50000"/>
                  </a:schemeClr>
                </a:solidFill>
                <a:latin typeface="Calibri" panose="020F0502020204030204" pitchFamily="34" charset="0"/>
                <a:cs typeface="Calibri" panose="020F0502020204030204" pitchFamily="34" charset="0"/>
              </a:defRPr>
            </a:lvl4pPr>
            <a:lvl5pPr>
              <a:buClr>
                <a:srgbClr val="EA1F45"/>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B0E4F40-2354-06A7-38DD-06CEFEAF1550}"/>
              </a:ext>
            </a:extLst>
          </p:cNvPr>
          <p:cNvSpPr>
            <a:spLocks noGrp="1"/>
          </p:cNvSpPr>
          <p:nvPr>
            <p:ph sz="half" idx="2"/>
          </p:nvPr>
        </p:nvSpPr>
        <p:spPr>
          <a:xfrm>
            <a:off x="6172200" y="1825625"/>
            <a:ext cx="5181600" cy="4351338"/>
          </a:xfrm>
        </p:spPr>
        <p:txBody>
          <a:bodyPr/>
          <a:lstStyle>
            <a:lvl1pPr>
              <a:buClr>
                <a:srgbClr val="EA1F45"/>
              </a:buClr>
              <a:defRPr>
                <a:solidFill>
                  <a:schemeClr val="bg1">
                    <a:lumMod val="50000"/>
                  </a:schemeClr>
                </a:solidFill>
                <a:latin typeface="Calibri" panose="020F0502020204030204" pitchFamily="34" charset="0"/>
                <a:cs typeface="Calibri" panose="020F0502020204030204" pitchFamily="34" charset="0"/>
              </a:defRPr>
            </a:lvl1pPr>
            <a:lvl2pPr>
              <a:buClr>
                <a:srgbClr val="EA1F45"/>
              </a:buClr>
              <a:defRPr>
                <a:solidFill>
                  <a:schemeClr val="bg1">
                    <a:lumMod val="50000"/>
                  </a:schemeClr>
                </a:solidFill>
                <a:latin typeface="Calibri" panose="020F0502020204030204" pitchFamily="34" charset="0"/>
                <a:cs typeface="Calibri" panose="020F0502020204030204" pitchFamily="34" charset="0"/>
              </a:defRPr>
            </a:lvl2pPr>
            <a:lvl3pPr>
              <a:buClr>
                <a:srgbClr val="EA1F45"/>
              </a:buClr>
              <a:defRPr>
                <a:solidFill>
                  <a:schemeClr val="bg1">
                    <a:lumMod val="50000"/>
                  </a:schemeClr>
                </a:solidFill>
                <a:latin typeface="Calibri" panose="020F0502020204030204" pitchFamily="34" charset="0"/>
                <a:cs typeface="Calibri" panose="020F0502020204030204" pitchFamily="34" charset="0"/>
              </a:defRPr>
            </a:lvl3pPr>
            <a:lvl4pPr>
              <a:buClr>
                <a:srgbClr val="EA1F45"/>
              </a:buClr>
              <a:defRPr>
                <a:solidFill>
                  <a:schemeClr val="bg1">
                    <a:lumMod val="50000"/>
                  </a:schemeClr>
                </a:solidFill>
                <a:latin typeface="Calibri" panose="020F0502020204030204" pitchFamily="34" charset="0"/>
                <a:cs typeface="Calibri" panose="020F0502020204030204" pitchFamily="34" charset="0"/>
              </a:defRPr>
            </a:lvl4pPr>
            <a:lvl5pPr>
              <a:buClr>
                <a:srgbClr val="EA1F45"/>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88CCA062-B089-C810-3F07-6024C517DDF2}"/>
              </a:ext>
            </a:extLst>
          </p:cNvPr>
          <p:cNvPicPr/>
          <p:nvPr userDrawn="1"/>
        </p:nvPicPr>
        <p:blipFill>
          <a:blip r:embed="rId3"/>
          <a:srcRect/>
          <a:stretch/>
        </p:blipFill>
        <p:spPr>
          <a:xfrm>
            <a:off x="9724767" y="340170"/>
            <a:ext cx="2203627" cy="1065862"/>
          </a:xfrm>
          <a:prstGeom prst="rect">
            <a:avLst/>
          </a:prstGeom>
        </p:spPr>
      </p:pic>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849115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10" name="Slide Number Placeholder 11">
            <a:extLst>
              <a:ext uri="{FF2B5EF4-FFF2-40B4-BE49-F238E27FC236}">
                <a16:creationId xmlns:a16="http://schemas.microsoft.com/office/drawing/2014/main" id="{1815227B-C98D-C0F3-E979-A984773D5333}"/>
              </a:ext>
            </a:extLst>
          </p:cNvPr>
          <p:cNvSpPr>
            <a:spLocks noGrp="1"/>
          </p:cNvSpPr>
          <p:nvPr>
            <p:ph type="sldNum" sz="quarter" idx="13"/>
          </p:nvPr>
        </p:nvSpPr>
        <p:spPr>
          <a:xfrm>
            <a:off x="170935" y="6356350"/>
            <a:ext cx="2743200" cy="365125"/>
          </a:xfrm>
        </p:spPr>
        <p:txBody>
          <a:bodyPr/>
          <a:lstStyle>
            <a:lvl1pPr algn="l">
              <a:defRPr>
                <a:solidFill>
                  <a:schemeClr val="bg1"/>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2048771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EA1F45"/>
              </a:buClr>
              <a:defRPr>
                <a:solidFill>
                  <a:schemeClr val="bg1">
                    <a:lumMod val="50000"/>
                  </a:schemeClr>
                </a:solidFill>
                <a:latin typeface="Calibri" panose="020F0502020204030204" pitchFamily="34" charset="0"/>
                <a:cs typeface="Calibri" panose="020F0502020204030204" pitchFamily="34" charset="0"/>
              </a:defRPr>
            </a:lvl1pPr>
            <a:lvl2pPr>
              <a:buClr>
                <a:srgbClr val="EA1F45"/>
              </a:buClr>
              <a:defRPr>
                <a:solidFill>
                  <a:schemeClr val="bg1">
                    <a:lumMod val="50000"/>
                  </a:schemeClr>
                </a:solidFill>
                <a:latin typeface="Calibri" panose="020F0502020204030204" pitchFamily="34" charset="0"/>
                <a:cs typeface="Calibri" panose="020F0502020204030204" pitchFamily="34" charset="0"/>
              </a:defRPr>
            </a:lvl2pPr>
            <a:lvl3pPr>
              <a:buClr>
                <a:srgbClr val="EA1F45"/>
              </a:buClr>
              <a:defRPr>
                <a:solidFill>
                  <a:schemeClr val="bg1">
                    <a:lumMod val="50000"/>
                  </a:schemeClr>
                </a:solidFill>
                <a:latin typeface="Calibri" panose="020F0502020204030204" pitchFamily="34" charset="0"/>
                <a:cs typeface="Calibri" panose="020F0502020204030204" pitchFamily="34" charset="0"/>
              </a:defRPr>
            </a:lvl3pPr>
            <a:lvl4pPr>
              <a:buClr>
                <a:srgbClr val="EA1F45"/>
              </a:buClr>
              <a:defRPr>
                <a:solidFill>
                  <a:schemeClr val="bg1">
                    <a:lumMod val="50000"/>
                  </a:schemeClr>
                </a:solidFill>
                <a:latin typeface="Calibri" panose="020F0502020204030204" pitchFamily="34" charset="0"/>
                <a:cs typeface="Calibri" panose="020F0502020204030204" pitchFamily="34" charset="0"/>
              </a:defRPr>
            </a:lvl4pPr>
            <a:lvl5pPr>
              <a:buClr>
                <a:srgbClr val="EA1F45"/>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88CCA062-B089-C810-3F07-6024C517DDF2}"/>
              </a:ext>
            </a:extLst>
          </p:cNvPr>
          <p:cNvPicPr/>
          <p:nvPr userDrawn="1"/>
        </p:nvPicPr>
        <p:blipFill>
          <a:blip r:embed="rId3"/>
          <a:srcRect/>
          <a:stretch/>
        </p:blipFill>
        <p:spPr>
          <a:xfrm>
            <a:off x="9724767" y="340170"/>
            <a:ext cx="2203627" cy="1065862"/>
          </a:xfrm>
          <a:prstGeom prst="rect">
            <a:avLst/>
          </a:prstGeom>
        </p:spPr>
      </p:pic>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849115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7" name="Picture Placeholder 6">
            <a:extLst>
              <a:ext uri="{FF2B5EF4-FFF2-40B4-BE49-F238E27FC236}">
                <a16:creationId xmlns:a16="http://schemas.microsoft.com/office/drawing/2014/main" id="{217AB054-83AF-8D8A-5488-3D2749EE6052}"/>
              </a:ext>
            </a:extLst>
          </p:cNvPr>
          <p:cNvSpPr>
            <a:spLocks noGrp="1"/>
          </p:cNvSpPr>
          <p:nvPr>
            <p:ph type="pic" sz="quarter" idx="10"/>
          </p:nvPr>
        </p:nvSpPr>
        <p:spPr>
          <a:xfrm>
            <a:off x="6172202" y="1825625"/>
            <a:ext cx="5181599" cy="4351337"/>
          </a:xfrm>
        </p:spPr>
        <p:txBody>
          <a:bodyPr/>
          <a:lstStyle>
            <a:lvl1pPr marL="0" indent="0">
              <a:buNone/>
              <a:defRPr/>
            </a:lvl1pPr>
          </a:lstStyle>
          <a:p>
            <a:endParaRPr lang="en-US" dirty="0"/>
          </a:p>
        </p:txBody>
      </p:sp>
      <p:sp>
        <p:nvSpPr>
          <p:cNvPr id="12" name="Slide Number Placeholder 11">
            <a:extLst>
              <a:ext uri="{FF2B5EF4-FFF2-40B4-BE49-F238E27FC236}">
                <a16:creationId xmlns:a16="http://schemas.microsoft.com/office/drawing/2014/main" id="{CAD7A39E-2D5A-78AA-4013-BEC4886BB37F}"/>
              </a:ext>
            </a:extLst>
          </p:cNvPr>
          <p:cNvSpPr>
            <a:spLocks noGrp="1"/>
          </p:cNvSpPr>
          <p:nvPr>
            <p:ph type="sldNum" sz="quarter" idx="13"/>
          </p:nvPr>
        </p:nvSpPr>
        <p:spPr>
          <a:xfrm>
            <a:off x="170935" y="6356350"/>
            <a:ext cx="2743200" cy="365125"/>
          </a:xfrm>
        </p:spPr>
        <p:txBody>
          <a:bodyPr/>
          <a:lstStyle>
            <a:lvl1pPr algn="l">
              <a:defRPr>
                <a:solidFill>
                  <a:schemeClr val="bg1"/>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61005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50E8CACC-1DDF-2FF4-479B-9AF3997EF9C8}"/>
              </a:ext>
            </a:extLst>
          </p:cNvPr>
          <p:cNvSpPr>
            <a:spLocks noGrp="1"/>
          </p:cNvSpPr>
          <p:nvPr>
            <p:ph type="sldNum" sz="quarter" idx="13"/>
          </p:nvPr>
        </p:nvSpPr>
        <p:spPr>
          <a:xfrm>
            <a:off x="170935" y="6356350"/>
            <a:ext cx="2743200" cy="365125"/>
          </a:xfrm>
        </p:spPr>
        <p:txBody>
          <a:bodyPr/>
          <a:lstStyle>
            <a:lvl1pPr algn="l">
              <a:defRPr>
                <a:solidFill>
                  <a:schemeClr val="bg1"/>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72316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872E9CF-8AE9-5255-4316-349012503E9B}"/>
              </a:ext>
            </a:extLst>
          </p:cNvPr>
          <p:cNvPicPr>
            <a:picLocks noGrp="1" noRot="1" noChangeAspect="1" noMove="1" noResize="1" noEditPoints="1" noAdjustHandles="1" noChangeArrowheads="1" noChangeShapeType="1" noCrop="1"/>
          </p:cNvPicPr>
          <p:nvPr userDrawn="1"/>
        </p:nvPicPr>
        <p:blipFill>
          <a:blip r:embed="rId3"/>
          <a:srcRect/>
          <a:stretch/>
        </p:blipFill>
        <p:spPr>
          <a:xfrm>
            <a:off x="9724767" y="340170"/>
            <a:ext cx="2203628" cy="1065862"/>
          </a:xfrm>
          <a:prstGeom prst="rect">
            <a:avLst/>
          </a:prstGeom>
        </p:spPr>
      </p:pic>
      <p:sp>
        <p:nvSpPr>
          <p:cNvPr id="6" name="Title 1">
            <a:extLst>
              <a:ext uri="{FF2B5EF4-FFF2-40B4-BE49-F238E27FC236}">
                <a16:creationId xmlns:a16="http://schemas.microsoft.com/office/drawing/2014/main" id="{D1209A9B-74A4-F114-8811-EFAA10BA8B32}"/>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chemeClr val="bg1"/>
                </a:solidFill>
                <a:latin typeface="Calibri" panose="020F0502020204030204" pitchFamily="34" charset="0"/>
                <a:cs typeface="Calibri" panose="020F0502020204030204" pitchFamily="34" charset="0"/>
              </a:defRPr>
            </a:lvl1pPr>
          </a:lstStyle>
          <a:p>
            <a:r>
              <a:rPr lang="en-US" dirty="0"/>
              <a:t>Thank You</a:t>
            </a:r>
          </a:p>
        </p:txBody>
      </p:sp>
      <p:sp>
        <p:nvSpPr>
          <p:cNvPr id="2" name="TextBox 1">
            <a:extLst>
              <a:ext uri="{FF2B5EF4-FFF2-40B4-BE49-F238E27FC236}">
                <a16:creationId xmlns:a16="http://schemas.microsoft.com/office/drawing/2014/main" id="{874CA484-034C-A896-0662-F645CDF79DCA}"/>
              </a:ext>
            </a:extLst>
          </p:cNvPr>
          <p:cNvSpPr txBox="1"/>
          <p:nvPr userDrawn="1"/>
        </p:nvSpPr>
        <p:spPr>
          <a:xfrm>
            <a:off x="1524000" y="4757352"/>
            <a:ext cx="9144000" cy="369332"/>
          </a:xfrm>
          <a:prstGeom prst="rect">
            <a:avLst/>
          </a:prstGeom>
          <a:noFill/>
        </p:spPr>
        <p:txBody>
          <a:bodyPr wrap="square" rtlCol="0">
            <a:spAutoFit/>
          </a:bodyPr>
          <a:lstStyle/>
          <a:p>
            <a:pPr algn="ctr"/>
            <a:r>
              <a:rPr lang="en-US" b="1" dirty="0">
                <a:solidFill>
                  <a:schemeClr val="bg1"/>
                </a:solidFill>
                <a:latin typeface="Calibri" panose="020F0502020204030204" pitchFamily="34" charset="0"/>
                <a:cs typeface="Calibri" panose="020F0502020204030204" pitchFamily="34" charset="0"/>
              </a:rPr>
              <a:t>National Federation of State High School Associations</a:t>
            </a:r>
          </a:p>
        </p:txBody>
      </p:sp>
      <p:grpSp>
        <p:nvGrpSpPr>
          <p:cNvPr id="11" name="Group 10">
            <a:extLst>
              <a:ext uri="{FF2B5EF4-FFF2-40B4-BE49-F238E27FC236}">
                <a16:creationId xmlns:a16="http://schemas.microsoft.com/office/drawing/2014/main" id="{34CD4DE8-1EB6-5346-3383-8707A51C126F}"/>
              </a:ext>
            </a:extLst>
          </p:cNvPr>
          <p:cNvGrpSpPr/>
          <p:nvPr userDrawn="1"/>
        </p:nvGrpSpPr>
        <p:grpSpPr>
          <a:xfrm>
            <a:off x="1717750" y="5646396"/>
            <a:ext cx="9144000" cy="371345"/>
            <a:chOff x="1524000" y="5646396"/>
            <a:chExt cx="9144000" cy="371345"/>
          </a:xfrm>
        </p:grpSpPr>
        <p:sp>
          <p:nvSpPr>
            <p:cNvPr id="4" name="TextBox 3">
              <a:extLst>
                <a:ext uri="{FF2B5EF4-FFF2-40B4-BE49-F238E27FC236}">
                  <a16:creationId xmlns:a16="http://schemas.microsoft.com/office/drawing/2014/main" id="{E3AF79CA-D0BD-24BD-0E32-404A245DDF69}"/>
                </a:ext>
              </a:extLst>
            </p:cNvPr>
            <p:cNvSpPr txBox="1">
              <a:spLocks noGrp="1" noRot="1" noMove="1" noResize="1" noEditPoints="1" noAdjustHandles="1" noChangeArrowheads="1" noChangeShapeType="1"/>
            </p:cNvSpPr>
            <p:nvPr userDrawn="1"/>
          </p:nvSpPr>
          <p:spPr>
            <a:xfrm>
              <a:off x="1524000" y="5646396"/>
              <a:ext cx="9144000" cy="369332"/>
            </a:xfrm>
            <a:prstGeom prst="rect">
              <a:avLst/>
            </a:prstGeom>
            <a:noFill/>
          </p:spPr>
          <p:txBody>
            <a:bodyPr wrap="square" rtlCol="0">
              <a:spAutoFit/>
            </a:bodyPr>
            <a:lstStyle/>
            <a:p>
              <a:pPr algn="ctr"/>
              <a:r>
                <a:rPr lang="en-US" b="0" dirty="0">
                  <a:solidFill>
                    <a:schemeClr val="bg1"/>
                  </a:solidFill>
                  <a:latin typeface="Calibri" panose="020F0502020204030204" pitchFamily="34" charset="0"/>
                  <a:cs typeface="Calibri" panose="020F0502020204030204" pitchFamily="34" charset="0"/>
                </a:rPr>
                <a:t>@NFHS1920		@</a:t>
              </a:r>
              <a:r>
                <a:rPr lang="en-US" b="0" dirty="0" err="1">
                  <a:solidFill>
                    <a:schemeClr val="bg1"/>
                  </a:solidFill>
                  <a:latin typeface="Calibri" panose="020F0502020204030204" pitchFamily="34" charset="0"/>
                  <a:cs typeface="Calibri" panose="020F0502020204030204" pitchFamily="34" charset="0"/>
                </a:rPr>
                <a:t>NFHS_org</a:t>
              </a:r>
              <a:endParaRPr lang="en-US" b="0" dirty="0">
                <a:solidFill>
                  <a:schemeClr val="bg1"/>
                </a:solidFill>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F3157171-99F1-CBAA-C17D-0AD9D4B9BB74}"/>
                </a:ext>
              </a:extLst>
            </p:cNvPr>
            <p:cNvPicPr>
              <a:picLocks noChangeAspect="1"/>
            </p:cNvPicPr>
            <p:nvPr userDrawn="1"/>
          </p:nvPicPr>
          <p:blipFill>
            <a:blip r:embed="rId4"/>
            <a:stretch>
              <a:fillRect/>
            </a:stretch>
          </p:blipFill>
          <p:spPr>
            <a:xfrm>
              <a:off x="3686113" y="5646396"/>
              <a:ext cx="371345" cy="371345"/>
            </a:xfrm>
            <a:prstGeom prst="rect">
              <a:avLst/>
            </a:prstGeom>
          </p:spPr>
        </p:pic>
        <p:pic>
          <p:nvPicPr>
            <p:cNvPr id="9" name="Picture 8">
              <a:extLst>
                <a:ext uri="{FF2B5EF4-FFF2-40B4-BE49-F238E27FC236}">
                  <a16:creationId xmlns:a16="http://schemas.microsoft.com/office/drawing/2014/main" id="{1D196C8A-E733-4202-AF23-672634CE9C4A}"/>
                </a:ext>
              </a:extLst>
            </p:cNvPr>
            <p:cNvPicPr>
              <a:picLocks noChangeAspect="1"/>
            </p:cNvPicPr>
            <p:nvPr userDrawn="1"/>
          </p:nvPicPr>
          <p:blipFill>
            <a:blip r:embed="rId5"/>
            <a:stretch>
              <a:fillRect/>
            </a:stretch>
          </p:blipFill>
          <p:spPr>
            <a:xfrm>
              <a:off x="5997144" y="5646396"/>
              <a:ext cx="371345" cy="371345"/>
            </a:xfrm>
            <a:prstGeom prst="rect">
              <a:avLst/>
            </a:prstGeom>
          </p:spPr>
        </p:pic>
        <p:pic>
          <p:nvPicPr>
            <p:cNvPr id="10" name="Picture 9">
              <a:extLst>
                <a:ext uri="{FF2B5EF4-FFF2-40B4-BE49-F238E27FC236}">
                  <a16:creationId xmlns:a16="http://schemas.microsoft.com/office/drawing/2014/main" id="{13FEC574-B3C7-1565-2ADE-C95139ADFD9A}"/>
                </a:ext>
              </a:extLst>
            </p:cNvPr>
            <p:cNvPicPr>
              <a:picLocks noChangeAspect="1"/>
            </p:cNvPicPr>
            <p:nvPr userDrawn="1"/>
          </p:nvPicPr>
          <p:blipFill>
            <a:blip r:embed="rId6"/>
            <a:stretch>
              <a:fillRect/>
            </a:stretch>
          </p:blipFill>
          <p:spPr>
            <a:xfrm>
              <a:off x="6430274" y="5646396"/>
              <a:ext cx="370703" cy="370703"/>
            </a:xfrm>
            <a:prstGeom prst="rect">
              <a:avLst/>
            </a:prstGeom>
          </p:spPr>
        </p:pic>
      </p:grpSp>
    </p:spTree>
    <p:extLst>
      <p:ext uri="{BB962C8B-B14F-4D97-AF65-F5344CB8AC3E}">
        <p14:creationId xmlns:p14="http://schemas.microsoft.com/office/powerpoint/2010/main" val="189555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59D7-C629-99D5-E5E6-C1F8133D4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8A588-CC38-9DAA-DD30-66D45B7B4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E522-F825-B856-E8E5-41511A366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7600CC-5870-3A48-916C-A06D7BC60A64}" type="datetimeFigureOut">
              <a:rPr lang="en-US" smtClean="0"/>
              <a:t>10/27/2025</a:t>
            </a:fld>
            <a:endParaRPr lang="en-US"/>
          </a:p>
        </p:txBody>
      </p:sp>
      <p:sp>
        <p:nvSpPr>
          <p:cNvPr id="5" name="Footer Placeholder 4">
            <a:extLst>
              <a:ext uri="{FF2B5EF4-FFF2-40B4-BE49-F238E27FC236}">
                <a16:creationId xmlns:a16="http://schemas.microsoft.com/office/drawing/2014/main" id="{D3CAF983-59E2-C2D4-3DA6-D9B1BBA51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F1BFF0-BF3B-C0DA-5CCD-ACE9829FF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4E3598-2D5C-024F-9D1E-B79FF9982580}" type="slidenum">
              <a:rPr lang="en-US" smtClean="0"/>
              <a:t>‹#›</a:t>
            </a:fld>
            <a:endParaRPr lang="en-US"/>
          </a:p>
        </p:txBody>
      </p:sp>
    </p:spTree>
    <p:extLst>
      <p:ext uri="{BB962C8B-B14F-4D97-AF65-F5344CB8AC3E}">
        <p14:creationId xmlns:p14="http://schemas.microsoft.com/office/powerpoint/2010/main" val="3280180631"/>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50" r:id="rId3"/>
    <p:sldLayoutId id="2147483652" r:id="rId4"/>
    <p:sldLayoutId id="2147483664" r:id="rId5"/>
    <p:sldLayoutId id="2147483655" r:id="rId6"/>
    <p:sldLayoutId id="2147483675"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www.nfhslearn.com/"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C3AB98F-7EC6-8650-5761-99558CA2D9EC}"/>
              </a:ext>
            </a:extLst>
          </p:cNvPr>
          <p:cNvSpPr>
            <a:spLocks noGrp="1"/>
          </p:cNvSpPr>
          <p:nvPr>
            <p:ph type="ctrTitle"/>
          </p:nvPr>
        </p:nvSpPr>
        <p:spPr>
          <a:xfrm>
            <a:off x="1524000" y="2235200"/>
            <a:ext cx="9144000" cy="2387600"/>
          </a:xfrm>
        </p:spPr>
        <p:txBody>
          <a:bodyPr/>
          <a:lstStyle/>
          <a:p>
            <a:r>
              <a:rPr lang="en-US" dirty="0">
                <a:latin typeface="Aptos" panose="020B0004020202020204" pitchFamily="34" charset="0"/>
              </a:rPr>
              <a:t>2025 NFHS Music Points of Emphasis</a:t>
            </a:r>
          </a:p>
        </p:txBody>
      </p:sp>
      <p:sp>
        <p:nvSpPr>
          <p:cNvPr id="4" name="Subtitle 3">
            <a:extLst>
              <a:ext uri="{FF2B5EF4-FFF2-40B4-BE49-F238E27FC236}">
                <a16:creationId xmlns:a16="http://schemas.microsoft.com/office/drawing/2014/main" id="{8733ADE9-24DF-3FDF-92FC-5E99B53C9063}"/>
              </a:ext>
            </a:extLst>
          </p:cNvPr>
          <p:cNvSpPr>
            <a:spLocks noGrp="1"/>
          </p:cNvSpPr>
          <p:nvPr>
            <p:ph type="subTitle" idx="1"/>
          </p:nvPr>
        </p:nvSpPr>
        <p:spPr>
          <a:xfrm>
            <a:off x="1524000" y="4714875"/>
            <a:ext cx="9144000" cy="1229454"/>
          </a:xfrm>
        </p:spPr>
        <p:txBody>
          <a:bodyPr/>
          <a:lstStyle/>
          <a:p>
            <a:r>
              <a:rPr lang="en-US" dirty="0">
                <a:latin typeface="+mn-lt"/>
              </a:rPr>
              <a:t>Amy Perras – NFHS Music Advisory Committee Chair</a:t>
            </a:r>
          </a:p>
          <a:p>
            <a:r>
              <a:rPr lang="en-US" dirty="0">
                <a:latin typeface="+mn-lt"/>
              </a:rPr>
              <a:t>Chris Paulson – NFHS Director of Performing Arts</a:t>
            </a:r>
          </a:p>
        </p:txBody>
      </p:sp>
    </p:spTree>
    <p:extLst>
      <p:ext uri="{BB962C8B-B14F-4D97-AF65-F5344CB8AC3E}">
        <p14:creationId xmlns:p14="http://schemas.microsoft.com/office/powerpoint/2010/main" val="2720554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4A54C-57D9-2AAD-E14F-F365207B4D04}"/>
              </a:ext>
            </a:extLst>
          </p:cNvPr>
          <p:cNvSpPr>
            <a:spLocks noGrp="1"/>
          </p:cNvSpPr>
          <p:nvPr>
            <p:ph type="ctrTitle"/>
          </p:nvPr>
        </p:nvSpPr>
        <p:spPr/>
        <p:txBody>
          <a:bodyPr/>
          <a:lstStyle/>
          <a:p>
            <a:r>
              <a:rPr lang="en-US" dirty="0"/>
              <a:t>Thank you!</a:t>
            </a:r>
          </a:p>
        </p:txBody>
      </p:sp>
      <p:sp>
        <p:nvSpPr>
          <p:cNvPr id="4" name="TextBox 3">
            <a:extLst>
              <a:ext uri="{FF2B5EF4-FFF2-40B4-BE49-F238E27FC236}">
                <a16:creationId xmlns:a16="http://schemas.microsoft.com/office/drawing/2014/main" id="{D043A105-DA69-3BDD-8AEC-CDE4B988D86C}"/>
              </a:ext>
            </a:extLst>
          </p:cNvPr>
          <p:cNvSpPr txBox="1"/>
          <p:nvPr/>
        </p:nvSpPr>
        <p:spPr>
          <a:xfrm>
            <a:off x="1524000" y="5192625"/>
            <a:ext cx="9144000" cy="369332"/>
          </a:xfrm>
          <a:prstGeom prst="rect">
            <a:avLst/>
          </a:prstGeom>
          <a:noFill/>
        </p:spPr>
        <p:txBody>
          <a:bodyPr wrap="square" rtlCol="0">
            <a:spAutoFit/>
          </a:bodyPr>
          <a:lstStyle/>
          <a:p>
            <a:pPr algn="ctr"/>
            <a:r>
              <a:rPr lang="en-US" b="0" dirty="0">
                <a:solidFill>
                  <a:schemeClr val="bg1"/>
                </a:solidFill>
                <a:latin typeface="Calibri" panose="020F0502020204030204" pitchFamily="34" charset="0"/>
                <a:cs typeface="Calibri" panose="020F0502020204030204" pitchFamily="34" charset="0"/>
              </a:rPr>
              <a:t>www.nfhs.org         PO Box 690 | Indianapolis, IN  46206           artsadvocacy.nfhs.org</a:t>
            </a:r>
          </a:p>
        </p:txBody>
      </p:sp>
    </p:spTree>
    <p:extLst>
      <p:ext uri="{BB962C8B-B14F-4D97-AF65-F5344CB8AC3E}">
        <p14:creationId xmlns:p14="http://schemas.microsoft.com/office/powerpoint/2010/main" val="670153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01C0666-B716-5E7C-FDFF-98123E5F7B45}"/>
              </a:ext>
            </a:extLst>
          </p:cNvPr>
          <p:cNvSpPr>
            <a:spLocks noGrp="1"/>
          </p:cNvSpPr>
          <p:nvPr>
            <p:ph type="title"/>
          </p:nvPr>
        </p:nvSpPr>
        <p:spPr>
          <a:xfrm>
            <a:off x="206498" y="397806"/>
            <a:ext cx="9500210" cy="1204912"/>
          </a:xfrm>
        </p:spPr>
        <p:txBody>
          <a:bodyPr>
            <a:noAutofit/>
          </a:bodyPr>
          <a:lstStyle/>
          <a:p>
            <a:pPr>
              <a:defRPr/>
            </a:pPr>
            <a:r>
              <a:rPr lang="en-US" sz="3600" dirty="0">
                <a:latin typeface="Aptos" panose="020B0004020202020204" pitchFamily="34" charset="0"/>
              </a:rPr>
              <a:t>National Federation of </a:t>
            </a:r>
            <a:br>
              <a:rPr lang="en-US" sz="3600" dirty="0">
                <a:latin typeface="Aptos" panose="020B0004020202020204" pitchFamily="34" charset="0"/>
              </a:rPr>
            </a:br>
            <a:r>
              <a:rPr lang="en-US" sz="3600" dirty="0">
                <a:latin typeface="Aptos" panose="020B0004020202020204" pitchFamily="34" charset="0"/>
              </a:rPr>
              <a:t>State High School Associations</a:t>
            </a:r>
          </a:p>
        </p:txBody>
      </p:sp>
      <p:sp>
        <p:nvSpPr>
          <p:cNvPr id="7" name="Content Placeholder 2">
            <a:extLst>
              <a:ext uri="{FF2B5EF4-FFF2-40B4-BE49-F238E27FC236}">
                <a16:creationId xmlns:a16="http://schemas.microsoft.com/office/drawing/2014/main" id="{AB96C25D-136F-C4E4-0D62-A5EBEEDB1899}"/>
              </a:ext>
            </a:extLst>
          </p:cNvPr>
          <p:cNvSpPr txBox="1">
            <a:spLocks noChangeArrowheads="1"/>
          </p:cNvSpPr>
          <p:nvPr/>
        </p:nvSpPr>
        <p:spPr>
          <a:xfrm>
            <a:off x="468033" y="1746737"/>
            <a:ext cx="10433330" cy="44638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000" i="1" dirty="0"/>
              <a:t>located in Indianapolis, IN – Est. 1920</a:t>
            </a:r>
          </a:p>
          <a:p>
            <a:pPr marL="0" indent="0">
              <a:buNone/>
            </a:pPr>
            <a:endParaRPr lang="en-US" altLang="en-US" sz="2400" i="1" dirty="0"/>
          </a:p>
          <a:p>
            <a:pPr>
              <a:buBlip>
                <a:blip r:embed="rId2"/>
              </a:buBlip>
            </a:pPr>
            <a:r>
              <a:rPr lang="en-US" altLang="en-US" sz="2200" dirty="0"/>
              <a:t>National leader and advocate for high school athletics </a:t>
            </a:r>
            <a:br>
              <a:rPr lang="en-US" altLang="en-US" sz="2200" dirty="0"/>
            </a:br>
            <a:r>
              <a:rPr lang="en-US" altLang="en-US" sz="2200" dirty="0"/>
              <a:t>and performing arts programs.</a:t>
            </a:r>
          </a:p>
          <a:p>
            <a:pPr>
              <a:buBlip>
                <a:blip r:embed="rId2"/>
              </a:buBlip>
            </a:pPr>
            <a:r>
              <a:rPr lang="en-US" altLang="en-US" sz="2200" dirty="0"/>
              <a:t>Serves 51 state associations, 19,500 high schools, </a:t>
            </a:r>
            <a:br>
              <a:rPr lang="en-US" altLang="en-US" sz="2200" dirty="0"/>
            </a:br>
            <a:r>
              <a:rPr lang="en-US" altLang="en-US" sz="2200" dirty="0"/>
              <a:t>and 12 million student participants.</a:t>
            </a:r>
          </a:p>
          <a:p>
            <a:pPr>
              <a:buBlip>
                <a:blip r:embed="rId2"/>
              </a:buBlip>
            </a:pPr>
            <a:r>
              <a:rPr lang="en-US" altLang="en-US" sz="2200" dirty="0"/>
              <a:t>Offers online education courses for high school coaches, officials, parents, students and others.</a:t>
            </a:r>
          </a:p>
          <a:p>
            <a:pPr>
              <a:buBlip>
                <a:blip r:embed="rId2"/>
              </a:buBlip>
            </a:pPr>
            <a:r>
              <a:rPr lang="en-US" altLang="en-US" sz="2200" dirty="0"/>
              <a:t>Ensures that students have opportunity to enjoy healthy participation, achievement and good sportsmanship in education-based activity programs.</a:t>
            </a:r>
          </a:p>
        </p:txBody>
      </p:sp>
      <p:pic>
        <p:nvPicPr>
          <p:cNvPr id="8" name="Picture 7" descr="Map&#10;&#10;Description automatically generated">
            <a:extLst>
              <a:ext uri="{FF2B5EF4-FFF2-40B4-BE49-F238E27FC236}">
                <a16:creationId xmlns:a16="http://schemas.microsoft.com/office/drawing/2014/main" id="{43B68504-F373-A120-977B-463EB3E09B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9449" y="1746737"/>
            <a:ext cx="4034518" cy="2015580"/>
          </a:xfrm>
          <a:prstGeom prst="rect">
            <a:avLst/>
          </a:prstGeom>
        </p:spPr>
      </p:pic>
    </p:spTree>
    <p:extLst>
      <p:ext uri="{BB962C8B-B14F-4D97-AF65-F5344CB8AC3E}">
        <p14:creationId xmlns:p14="http://schemas.microsoft.com/office/powerpoint/2010/main" val="2379973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4">
            <a:extLst>
              <a:ext uri="{FF2B5EF4-FFF2-40B4-BE49-F238E27FC236}">
                <a16:creationId xmlns:a16="http://schemas.microsoft.com/office/drawing/2014/main" id="{7579E56E-19BE-8AA3-45F6-5F8F115B79BA}"/>
              </a:ext>
            </a:extLst>
          </p:cNvPr>
          <p:cNvSpPr txBox="1">
            <a:spLocks/>
          </p:cNvSpPr>
          <p:nvPr/>
        </p:nvSpPr>
        <p:spPr>
          <a:xfrm>
            <a:off x="0" y="365125"/>
            <a:ext cx="97653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205B"/>
                </a:solidFill>
                <a:latin typeface="Calibri" panose="020F0502020204030204" pitchFamily="34" charset="0"/>
                <a:ea typeface="+mj-ea"/>
                <a:cs typeface="Calibri" panose="020F0502020204030204" pitchFamily="34" charset="0"/>
              </a:defRPr>
            </a:lvl1pPr>
          </a:lstStyle>
          <a:p>
            <a:pPr algn="ctr">
              <a:lnSpc>
                <a:spcPct val="100000"/>
              </a:lnSpc>
              <a:spcAft>
                <a:spcPts val="600"/>
              </a:spcAft>
            </a:pPr>
            <a:r>
              <a:rPr lang="en-US" sz="6000" dirty="0">
                <a:solidFill>
                  <a:srgbClr val="EA1F45"/>
                </a:solidFill>
                <a:latin typeface="Aptos" panose="020B0004020202020204" pitchFamily="34" charset="0"/>
              </a:rPr>
              <a:t>NFHS Music Committee</a:t>
            </a:r>
          </a:p>
        </p:txBody>
      </p:sp>
      <p:sp>
        <p:nvSpPr>
          <p:cNvPr id="23" name="Subtitle 3">
            <a:extLst>
              <a:ext uri="{FF2B5EF4-FFF2-40B4-BE49-F238E27FC236}">
                <a16:creationId xmlns:a16="http://schemas.microsoft.com/office/drawing/2014/main" id="{42BDA741-5CE0-3230-3620-37DB14376806}"/>
              </a:ext>
            </a:extLst>
          </p:cNvPr>
          <p:cNvSpPr txBox="1">
            <a:spLocks/>
          </p:cNvSpPr>
          <p:nvPr/>
        </p:nvSpPr>
        <p:spPr>
          <a:xfrm>
            <a:off x="1085272" y="2420715"/>
            <a:ext cx="10021455" cy="3130695"/>
          </a:xfrm>
          <a:prstGeom prst="rect">
            <a:avLst/>
          </a:prstGeom>
        </p:spPr>
        <p:txBody>
          <a:bodyPr vert="horz" lIns="91440" tIns="45720" rIns="91440" bIns="45720" numCol="4"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Calibri" panose="020F0502020204030204" pitchFamily="34" charset="0"/>
                <a:ea typeface="+mn-ea"/>
                <a:cs typeface="Calibri" panose="020F050202020403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en-US" sz="1200" dirty="0">
                <a:solidFill>
                  <a:srgbClr val="00205B"/>
                </a:solidFill>
                <a:latin typeface="Aptos" panose="020B0004020202020204" pitchFamily="34" charset="0"/>
              </a:rPr>
              <a:t>Chair</a:t>
            </a:r>
          </a:p>
          <a:p>
            <a:pPr>
              <a:spcBef>
                <a:spcPts val="0"/>
              </a:spcBef>
            </a:pPr>
            <a:r>
              <a:rPr lang="en-US" sz="2000" b="1" dirty="0">
                <a:solidFill>
                  <a:srgbClr val="00205B"/>
                </a:solidFill>
                <a:latin typeface="Aptos" panose="020B0004020202020204" pitchFamily="34" charset="0"/>
              </a:rPr>
              <a:t>Amy Perras</a:t>
            </a:r>
          </a:p>
          <a:p>
            <a:pPr>
              <a:spcBef>
                <a:spcPts val="0"/>
              </a:spcBef>
            </a:pPr>
            <a:r>
              <a:rPr lang="en-US" sz="1200" i="1" dirty="0">
                <a:solidFill>
                  <a:srgbClr val="00205B"/>
                </a:solidFill>
                <a:latin typeface="Aptos" panose="020B0004020202020204" pitchFamily="34" charset="0"/>
              </a:rPr>
              <a:t>Connecticut</a:t>
            </a: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Staff Liaison</a:t>
            </a:r>
          </a:p>
          <a:p>
            <a:pPr>
              <a:spcBef>
                <a:spcPts val="0"/>
              </a:spcBef>
            </a:pPr>
            <a:r>
              <a:rPr lang="en-US" sz="2000" b="1" dirty="0">
                <a:solidFill>
                  <a:srgbClr val="00205B"/>
                </a:solidFill>
                <a:latin typeface="Aptos" panose="020B0004020202020204" pitchFamily="34" charset="0"/>
              </a:rPr>
              <a:t>Chris Paulson</a:t>
            </a:r>
          </a:p>
          <a:p>
            <a:pPr>
              <a:spcBef>
                <a:spcPts val="0"/>
              </a:spcBef>
            </a:pPr>
            <a:r>
              <a:rPr lang="en-US" sz="1200" i="1" dirty="0">
                <a:solidFill>
                  <a:srgbClr val="00205B"/>
                </a:solidFill>
                <a:latin typeface="Aptos" panose="020B0004020202020204" pitchFamily="34" charset="0"/>
              </a:rPr>
              <a:t>NFHS</a:t>
            </a: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Editor</a:t>
            </a:r>
          </a:p>
          <a:p>
            <a:pPr>
              <a:spcBef>
                <a:spcPts val="0"/>
              </a:spcBef>
            </a:pPr>
            <a:r>
              <a:rPr lang="en-US" sz="2000" b="1" dirty="0">
                <a:solidFill>
                  <a:srgbClr val="00205B"/>
                </a:solidFill>
                <a:latin typeface="Aptos" panose="020B0004020202020204" pitchFamily="34" charset="0"/>
              </a:rPr>
              <a:t>Tim Leighton</a:t>
            </a:r>
          </a:p>
          <a:p>
            <a:pPr>
              <a:spcBef>
                <a:spcPts val="0"/>
              </a:spcBef>
            </a:pPr>
            <a:r>
              <a:rPr lang="en-US" sz="1200" i="1" dirty="0">
                <a:solidFill>
                  <a:srgbClr val="00205B"/>
                </a:solidFill>
                <a:latin typeface="Aptos" panose="020B0004020202020204" pitchFamily="34" charset="0"/>
              </a:rPr>
              <a:t>NFHS Journal</a:t>
            </a: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Section 1</a:t>
            </a:r>
          </a:p>
          <a:p>
            <a:pPr>
              <a:spcBef>
                <a:spcPts val="0"/>
              </a:spcBef>
            </a:pPr>
            <a:r>
              <a:rPr lang="en-US" sz="2000" b="1" dirty="0">
                <a:solidFill>
                  <a:srgbClr val="00205B"/>
                </a:solidFill>
                <a:latin typeface="Aptos" panose="020B0004020202020204" pitchFamily="34" charset="0"/>
              </a:rPr>
              <a:t>David Brown</a:t>
            </a:r>
          </a:p>
          <a:p>
            <a:pPr>
              <a:spcBef>
                <a:spcPts val="0"/>
              </a:spcBef>
            </a:pPr>
            <a:r>
              <a:rPr lang="en-US" sz="1200" i="1" dirty="0">
                <a:solidFill>
                  <a:srgbClr val="00205B"/>
                </a:solidFill>
                <a:latin typeface="Aptos" panose="020B0004020202020204" pitchFamily="34" charset="0"/>
              </a:rPr>
              <a:t>New York</a:t>
            </a: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Section 2 </a:t>
            </a:r>
          </a:p>
          <a:p>
            <a:pPr>
              <a:spcBef>
                <a:spcPts val="0"/>
              </a:spcBef>
            </a:pPr>
            <a:r>
              <a:rPr lang="en-US" sz="2000" b="1" dirty="0">
                <a:solidFill>
                  <a:srgbClr val="00205B"/>
                </a:solidFill>
                <a:latin typeface="Aptos" panose="020B0004020202020204" pitchFamily="34" charset="0"/>
              </a:rPr>
              <a:t>John Stroube</a:t>
            </a:r>
          </a:p>
          <a:p>
            <a:pPr>
              <a:spcBef>
                <a:spcPts val="0"/>
              </a:spcBef>
            </a:pPr>
            <a:r>
              <a:rPr lang="en-US" sz="1200" i="1" dirty="0">
                <a:solidFill>
                  <a:srgbClr val="00205B"/>
                </a:solidFill>
                <a:latin typeface="Aptos" panose="020B0004020202020204" pitchFamily="34" charset="0"/>
              </a:rPr>
              <a:t>Kentucky</a:t>
            </a: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Section 3</a:t>
            </a:r>
          </a:p>
          <a:p>
            <a:pPr>
              <a:spcBef>
                <a:spcPts val="0"/>
              </a:spcBef>
            </a:pPr>
            <a:r>
              <a:rPr lang="en-US" sz="2000" b="1" dirty="0">
                <a:solidFill>
                  <a:srgbClr val="00205B"/>
                </a:solidFill>
                <a:latin typeface="Aptos" panose="020B0004020202020204" pitchFamily="34" charset="0"/>
              </a:rPr>
              <a:t>Kathleen Sanz</a:t>
            </a:r>
          </a:p>
          <a:p>
            <a:pPr>
              <a:spcBef>
                <a:spcPts val="0"/>
              </a:spcBef>
            </a:pPr>
            <a:r>
              <a:rPr lang="en-US" sz="1200" i="1" dirty="0">
                <a:solidFill>
                  <a:srgbClr val="00205B"/>
                </a:solidFill>
                <a:latin typeface="Aptos" panose="020B0004020202020204" pitchFamily="34" charset="0"/>
              </a:rPr>
              <a:t>Florida</a:t>
            </a: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Section 4</a:t>
            </a:r>
          </a:p>
          <a:p>
            <a:pPr>
              <a:spcBef>
                <a:spcPts val="0"/>
              </a:spcBef>
            </a:pPr>
            <a:r>
              <a:rPr lang="en-US" sz="2000" b="1" dirty="0">
                <a:solidFill>
                  <a:srgbClr val="00205B"/>
                </a:solidFill>
                <a:latin typeface="Aptos" panose="020B0004020202020204" pitchFamily="34" charset="0"/>
              </a:rPr>
              <a:t>Laurie Fellenz</a:t>
            </a:r>
          </a:p>
          <a:p>
            <a:pPr>
              <a:spcBef>
                <a:spcPts val="0"/>
              </a:spcBef>
            </a:pPr>
            <a:r>
              <a:rPr lang="en-US" sz="1200" i="1" dirty="0">
                <a:solidFill>
                  <a:srgbClr val="00205B"/>
                </a:solidFill>
                <a:latin typeface="Aptos" panose="020B0004020202020204" pitchFamily="34" charset="0"/>
              </a:rPr>
              <a:t>Wisconsin</a:t>
            </a:r>
          </a:p>
          <a:p>
            <a:pPr>
              <a:spcBef>
                <a:spcPts val="0"/>
              </a:spcBef>
            </a:pPr>
            <a:r>
              <a:rPr lang="en-US" sz="1200" dirty="0">
                <a:solidFill>
                  <a:srgbClr val="00205B"/>
                </a:solidFill>
                <a:latin typeface="Aptos" panose="020B0004020202020204" pitchFamily="34" charset="0"/>
              </a:rPr>
              <a:t>Section 5</a:t>
            </a:r>
          </a:p>
          <a:p>
            <a:pPr>
              <a:spcBef>
                <a:spcPts val="0"/>
              </a:spcBef>
            </a:pPr>
            <a:r>
              <a:rPr lang="en-US" sz="2000" b="1" dirty="0">
                <a:solidFill>
                  <a:srgbClr val="00205B"/>
                </a:solidFill>
                <a:latin typeface="Aptos" panose="020B0004020202020204" pitchFamily="34" charset="0"/>
              </a:rPr>
              <a:t>Taryn Retzlaff</a:t>
            </a:r>
          </a:p>
          <a:p>
            <a:pPr>
              <a:spcBef>
                <a:spcPts val="0"/>
              </a:spcBef>
            </a:pPr>
            <a:r>
              <a:rPr lang="en-US" sz="1200" i="1" dirty="0">
                <a:solidFill>
                  <a:srgbClr val="00205B"/>
                </a:solidFill>
                <a:latin typeface="Aptos" panose="020B0004020202020204" pitchFamily="34" charset="0"/>
              </a:rPr>
              <a:t>Nebraska</a:t>
            </a: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Section 6</a:t>
            </a:r>
          </a:p>
          <a:p>
            <a:pPr>
              <a:spcBef>
                <a:spcPts val="0"/>
              </a:spcBef>
            </a:pPr>
            <a:r>
              <a:rPr lang="en-US" sz="2000" b="1" dirty="0">
                <a:solidFill>
                  <a:srgbClr val="00205B"/>
                </a:solidFill>
                <a:latin typeface="Aptos" panose="020B0004020202020204" pitchFamily="34" charset="0"/>
              </a:rPr>
              <a:t>Zac Stevenson</a:t>
            </a:r>
          </a:p>
          <a:p>
            <a:pPr>
              <a:spcBef>
                <a:spcPts val="0"/>
              </a:spcBef>
            </a:pPr>
            <a:r>
              <a:rPr lang="en-US" sz="1200" i="1" dirty="0">
                <a:solidFill>
                  <a:srgbClr val="00205B"/>
                </a:solidFill>
                <a:latin typeface="Aptos" panose="020B0004020202020204" pitchFamily="34" charset="0"/>
              </a:rPr>
              <a:t>New Mexico</a:t>
            </a: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Section 7</a:t>
            </a:r>
          </a:p>
          <a:p>
            <a:pPr>
              <a:spcBef>
                <a:spcPts val="0"/>
              </a:spcBef>
            </a:pPr>
            <a:r>
              <a:rPr lang="en-US" sz="2000" b="1" dirty="0">
                <a:solidFill>
                  <a:srgbClr val="00205B"/>
                </a:solidFill>
                <a:latin typeface="Aptos" panose="020B0004020202020204" pitchFamily="34" charset="0"/>
              </a:rPr>
              <a:t>Justin Bills</a:t>
            </a:r>
          </a:p>
          <a:p>
            <a:pPr>
              <a:spcBef>
                <a:spcPts val="0"/>
              </a:spcBef>
            </a:pPr>
            <a:r>
              <a:rPr lang="en-US" sz="1200" i="1" dirty="0">
                <a:solidFill>
                  <a:srgbClr val="00205B"/>
                </a:solidFill>
                <a:latin typeface="Aptos" panose="020B0004020202020204" pitchFamily="34" charset="0"/>
              </a:rPr>
              <a:t>Utah</a:t>
            </a: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Section 8</a:t>
            </a:r>
          </a:p>
          <a:p>
            <a:pPr>
              <a:spcBef>
                <a:spcPts val="0"/>
              </a:spcBef>
            </a:pPr>
            <a:r>
              <a:rPr lang="en-US" sz="2000" b="1" dirty="0">
                <a:solidFill>
                  <a:srgbClr val="00205B"/>
                </a:solidFill>
                <a:latin typeface="Aptos" panose="020B0004020202020204" pitchFamily="34" charset="0"/>
              </a:rPr>
              <a:t>Brent Rose</a:t>
            </a:r>
          </a:p>
          <a:p>
            <a:pPr>
              <a:spcBef>
                <a:spcPts val="0"/>
              </a:spcBef>
            </a:pPr>
            <a:r>
              <a:rPr lang="en-US" sz="1200" i="1" dirty="0">
                <a:solidFill>
                  <a:srgbClr val="00205B"/>
                </a:solidFill>
                <a:latin typeface="Aptos" panose="020B0004020202020204" pitchFamily="34" charset="0"/>
              </a:rPr>
              <a:t>Wyoming</a:t>
            </a:r>
          </a:p>
          <a:p>
            <a:pPr>
              <a:spcBef>
                <a:spcPts val="0"/>
              </a:spcBef>
            </a:pPr>
            <a:r>
              <a:rPr lang="en-US" sz="1200" dirty="0">
                <a:solidFill>
                  <a:srgbClr val="00205B"/>
                </a:solidFill>
                <a:latin typeface="Aptos" panose="020B0004020202020204" pitchFamily="34" charset="0"/>
              </a:rPr>
              <a:t>At Large</a:t>
            </a:r>
          </a:p>
          <a:p>
            <a:pPr>
              <a:spcBef>
                <a:spcPts val="0"/>
              </a:spcBef>
            </a:pPr>
            <a:r>
              <a:rPr lang="en-US" sz="2000" b="1" dirty="0">
                <a:solidFill>
                  <a:srgbClr val="00205B"/>
                </a:solidFill>
                <a:latin typeface="Aptos" panose="020B0004020202020204" pitchFamily="34" charset="0"/>
              </a:rPr>
              <a:t>Shelly Bauer</a:t>
            </a:r>
          </a:p>
          <a:p>
            <a:pPr>
              <a:spcBef>
                <a:spcPts val="0"/>
              </a:spcBef>
            </a:pPr>
            <a:r>
              <a:rPr lang="en-US" sz="1200" i="1" dirty="0">
                <a:solidFill>
                  <a:srgbClr val="00205B"/>
                </a:solidFill>
                <a:latin typeface="Aptos" panose="020B0004020202020204" pitchFamily="34" charset="0"/>
              </a:rPr>
              <a:t>New York</a:t>
            </a: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At Large</a:t>
            </a:r>
          </a:p>
          <a:p>
            <a:pPr>
              <a:spcBef>
                <a:spcPts val="0"/>
              </a:spcBef>
            </a:pPr>
            <a:r>
              <a:rPr lang="en-US" sz="2000" b="1" dirty="0">
                <a:solidFill>
                  <a:srgbClr val="00205B"/>
                </a:solidFill>
                <a:latin typeface="Aptos" panose="020B0004020202020204" pitchFamily="34" charset="0"/>
              </a:rPr>
              <a:t>Brandon DuVall</a:t>
            </a:r>
          </a:p>
          <a:p>
            <a:pPr>
              <a:spcBef>
                <a:spcPts val="0"/>
              </a:spcBef>
            </a:pPr>
            <a:r>
              <a:rPr lang="en-US" sz="1200" i="1" dirty="0">
                <a:solidFill>
                  <a:srgbClr val="00205B"/>
                </a:solidFill>
                <a:latin typeface="Aptos" panose="020B0004020202020204" pitchFamily="34" charset="0"/>
              </a:rPr>
              <a:t>Ohio</a:t>
            </a:r>
            <a:endParaRPr lang="en-US" sz="900" i="1" dirty="0">
              <a:solidFill>
                <a:srgbClr val="00205B"/>
              </a:solidFill>
              <a:latin typeface="Aptos" panose="020B0004020202020204" pitchFamily="34" charset="0"/>
            </a:endParaRPr>
          </a:p>
          <a:p>
            <a:pPr>
              <a:spcBef>
                <a:spcPts val="0"/>
              </a:spcBef>
            </a:pPr>
            <a:endParaRPr lang="en-US" sz="1200" i="1" dirty="0">
              <a:solidFill>
                <a:srgbClr val="00205B"/>
              </a:solidFill>
              <a:latin typeface="Aptos" panose="020B0004020202020204" pitchFamily="34" charset="0"/>
            </a:endParaRPr>
          </a:p>
          <a:p>
            <a:pPr>
              <a:spcBef>
                <a:spcPts val="0"/>
              </a:spcBef>
            </a:pPr>
            <a:endParaRPr lang="en-US" sz="1200" i="1" dirty="0">
              <a:solidFill>
                <a:srgbClr val="00205B"/>
              </a:solidFill>
              <a:latin typeface="Aptos" panose="020B0004020202020204" pitchFamily="34" charset="0"/>
            </a:endParaRPr>
          </a:p>
          <a:p>
            <a:pPr>
              <a:spcBef>
                <a:spcPts val="0"/>
              </a:spcBef>
            </a:pPr>
            <a:r>
              <a:rPr lang="en-US" sz="1200" dirty="0">
                <a:solidFill>
                  <a:srgbClr val="00205B"/>
                </a:solidFill>
                <a:latin typeface="Aptos" panose="020B0004020202020204" pitchFamily="34" charset="0"/>
              </a:rPr>
              <a:t>At Large</a:t>
            </a:r>
          </a:p>
          <a:p>
            <a:pPr>
              <a:spcBef>
                <a:spcPts val="0"/>
              </a:spcBef>
            </a:pPr>
            <a:r>
              <a:rPr lang="en-US" sz="2000" b="1" dirty="0">
                <a:solidFill>
                  <a:srgbClr val="00205B"/>
                </a:solidFill>
                <a:latin typeface="Aptos" panose="020B0004020202020204" pitchFamily="34" charset="0"/>
              </a:rPr>
              <a:t>Guillermo Rodriguez</a:t>
            </a:r>
          </a:p>
          <a:p>
            <a:pPr>
              <a:spcBef>
                <a:spcPts val="0"/>
              </a:spcBef>
            </a:pPr>
            <a:r>
              <a:rPr lang="en-US" sz="1200" i="1" dirty="0">
                <a:solidFill>
                  <a:srgbClr val="00205B"/>
                </a:solidFill>
                <a:latin typeface="Aptos" panose="020B0004020202020204" pitchFamily="34" charset="0"/>
              </a:rPr>
              <a:t>Kansas</a:t>
            </a:r>
            <a:endParaRPr lang="en-US" sz="900" i="1"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a:p>
            <a:pPr>
              <a:spcBef>
                <a:spcPts val="0"/>
              </a:spcBef>
            </a:pPr>
            <a:endParaRPr lang="en-US" sz="1200" dirty="0">
              <a:solidFill>
                <a:srgbClr val="00205B"/>
              </a:solidFill>
              <a:latin typeface="Aptos" panose="020B0004020202020204" pitchFamily="34" charset="0"/>
            </a:endParaRPr>
          </a:p>
        </p:txBody>
      </p:sp>
    </p:spTree>
    <p:extLst>
      <p:ext uri="{BB962C8B-B14F-4D97-AF65-F5344CB8AC3E}">
        <p14:creationId xmlns:p14="http://schemas.microsoft.com/office/powerpoint/2010/main" val="2793624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8D013A5C-6F08-B077-865A-37BC68A35044}"/>
              </a:ext>
            </a:extLst>
          </p:cNvPr>
          <p:cNvSpPr>
            <a:spLocks noGrp="1"/>
          </p:cNvSpPr>
          <p:nvPr>
            <p:ph sz="half" idx="1"/>
          </p:nvPr>
        </p:nvSpPr>
        <p:spPr>
          <a:xfrm>
            <a:off x="838200" y="1825625"/>
            <a:ext cx="9911862" cy="4351338"/>
          </a:xfrm>
        </p:spPr>
        <p:txBody>
          <a:bodyPr>
            <a:normAutofit/>
          </a:bodyPr>
          <a:lstStyle/>
          <a:p>
            <a:pPr marL="0" marR="0" indent="0">
              <a:lnSpc>
                <a:spcPct val="115000"/>
              </a:lnSpc>
              <a:spcBef>
                <a:spcPts val="0"/>
              </a:spcBef>
              <a:spcAft>
                <a:spcPts val="0"/>
              </a:spcAft>
              <a:buNone/>
            </a:pPr>
            <a:r>
              <a:rPr lang="en-US" sz="2000" kern="100" dirty="0">
                <a:solidFill>
                  <a:srgbClr val="00205B"/>
                </a:solidFill>
                <a:effectLst/>
                <a:latin typeface="Aptos" panose="020B0004020202020204" pitchFamily="34" charset="0"/>
                <a:ea typeface="Aptos" panose="020B0004020202020204" pitchFamily="34" charset="0"/>
                <a:cs typeface="Times New Roman" panose="02020603050405020304" pitchFamily="18" charset="0"/>
              </a:rPr>
              <a:t>To meet the evolving needs of students who are pursuing careers in music education, performance, and industry, schools must develop robust Career and Technical Education (CTE)-aligned pathways that reflect the realities of today’s music professions. By equipping music educators with appropriate certifications and advocating for performance-based credentials, districts can expand access to industry-relevant instruction and funding. These efforts will empower students to graduate with marketable skills in multiple areas, while reinforcing the value of performing arts in workforce development. </a:t>
            </a:r>
          </a:p>
        </p:txBody>
      </p:sp>
      <p:sp>
        <p:nvSpPr>
          <p:cNvPr id="5" name="Title 4">
            <a:extLst>
              <a:ext uri="{FF2B5EF4-FFF2-40B4-BE49-F238E27FC236}">
                <a16:creationId xmlns:a16="http://schemas.microsoft.com/office/drawing/2014/main" id="{E6A221BA-B2F4-6AEF-A8DE-69C90DED6BC4}"/>
              </a:ext>
            </a:extLst>
          </p:cNvPr>
          <p:cNvSpPr>
            <a:spLocks noGrp="1"/>
          </p:cNvSpPr>
          <p:nvPr>
            <p:ph type="title"/>
          </p:nvPr>
        </p:nvSpPr>
        <p:spPr/>
        <p:txBody>
          <a:bodyPr/>
          <a:lstStyle/>
          <a:p>
            <a:pPr>
              <a:lnSpc>
                <a:spcPct val="100000"/>
              </a:lnSpc>
              <a:spcAft>
                <a:spcPts val="600"/>
              </a:spcAft>
            </a:pPr>
            <a:r>
              <a:rPr lang="en-US" sz="2000" dirty="0">
                <a:latin typeface="Aptos" panose="020B0004020202020204" pitchFamily="34" charset="0"/>
              </a:rPr>
              <a:t>2025 Points of Emphasis</a:t>
            </a:r>
            <a:br>
              <a:rPr lang="en-US" dirty="0">
                <a:latin typeface="Aptos" panose="020B0004020202020204" pitchFamily="34" charset="0"/>
              </a:rPr>
            </a:br>
            <a:r>
              <a:rPr lang="en-US" sz="3600" dirty="0">
                <a:solidFill>
                  <a:srgbClr val="EA1F45"/>
                </a:solidFill>
                <a:latin typeface="Aptos" panose="020B0004020202020204" pitchFamily="34" charset="0"/>
              </a:rPr>
              <a:t>Workforce Development</a:t>
            </a:r>
          </a:p>
        </p:txBody>
      </p:sp>
    </p:spTree>
    <p:extLst>
      <p:ext uri="{BB962C8B-B14F-4D97-AF65-F5344CB8AC3E}">
        <p14:creationId xmlns:p14="http://schemas.microsoft.com/office/powerpoint/2010/main" val="3871163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863EA-6A65-56F0-A27E-678B17513E46}"/>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C99634E-E239-43E9-8058-72D5E5FE81DC}"/>
              </a:ext>
            </a:extLst>
          </p:cNvPr>
          <p:cNvSpPr>
            <a:spLocks noGrp="1"/>
          </p:cNvSpPr>
          <p:nvPr>
            <p:ph sz="half" idx="1"/>
          </p:nvPr>
        </p:nvSpPr>
        <p:spPr>
          <a:xfrm>
            <a:off x="838200" y="1825625"/>
            <a:ext cx="9911862" cy="4351338"/>
          </a:xfrm>
        </p:spPr>
        <p:txBody>
          <a:bodyPr>
            <a:normAutofit/>
          </a:bodyPr>
          <a:lstStyle/>
          <a:p>
            <a:pPr marL="0" marR="0" indent="0">
              <a:lnSpc>
                <a:spcPct val="115000"/>
              </a:lnSpc>
              <a:spcBef>
                <a:spcPts val="0"/>
              </a:spcBef>
              <a:spcAft>
                <a:spcPts val="1200"/>
              </a:spcAft>
              <a:buNone/>
            </a:pPr>
            <a:r>
              <a:rPr lang="en-US" sz="2000" kern="100" dirty="0">
                <a:solidFill>
                  <a:srgbClr val="00205B"/>
                </a:solidFill>
                <a:latin typeface="Aptos" panose="020B0004020202020204" pitchFamily="34" charset="0"/>
                <a:ea typeface="Aptos" panose="020B0004020202020204" pitchFamily="34" charset="0"/>
                <a:cs typeface="Times New Roman" panose="02020603050405020304" pitchFamily="18" charset="0"/>
              </a:rPr>
              <a:t>Musicians engaged in regular, repetitive, and/or sustained use of specific muscle groups through participation in instrumental or vocal music are at risk of developing repetitive strain injuries.  State associations and schools should take a proactive approach to ensure that injury risk is minimized during participation in music. </a:t>
            </a:r>
          </a:p>
          <a:p>
            <a:pPr marL="0" marR="0" indent="0">
              <a:lnSpc>
                <a:spcPct val="115000"/>
              </a:lnSpc>
              <a:spcBef>
                <a:spcPts val="0"/>
              </a:spcBef>
              <a:spcAft>
                <a:spcPts val="1200"/>
              </a:spcAft>
              <a:buNone/>
            </a:pPr>
            <a:r>
              <a:rPr lang="en-US" sz="2000" b="1" dirty="0">
                <a:solidFill>
                  <a:srgbClr val="EA1F45"/>
                </a:solidFill>
                <a:latin typeface="Aptos" panose="020B0004020202020204" pitchFamily="34" charset="0"/>
              </a:rPr>
              <a:t>	2. Event Safety:  Annual Review of Emergency Action Plans </a:t>
            </a:r>
          </a:p>
          <a:p>
            <a:pPr marL="0" marR="0" indent="0">
              <a:lnSpc>
                <a:spcPct val="115000"/>
              </a:lnSpc>
              <a:spcBef>
                <a:spcPts val="0"/>
              </a:spcBef>
              <a:spcAft>
                <a:spcPts val="1200"/>
              </a:spcAft>
              <a:buNone/>
            </a:pPr>
            <a:r>
              <a:rPr lang="en-US" sz="2000" kern="100" dirty="0">
                <a:solidFill>
                  <a:srgbClr val="00205B"/>
                </a:solidFill>
                <a:latin typeface="Aptos" panose="020B0004020202020204" pitchFamily="34" charset="0"/>
                <a:ea typeface="Aptos" panose="020B0004020202020204" pitchFamily="34" charset="0"/>
                <a:cs typeface="Times New Roman" panose="02020603050405020304" pitchFamily="18" charset="0"/>
              </a:rPr>
              <a:t>Emergencies can happen anytime, anywhere, and schools must be prepared to respond effectively.  A well-developed Emergency Action Plan (EAP), including venue-specific details, thorough communication strategies, considerations for the special needs of individuals with disabilities, and strategies to rehearse and implement that plan, will minimize risk and promote a safe environment for all.</a:t>
            </a:r>
          </a:p>
        </p:txBody>
      </p:sp>
      <p:sp>
        <p:nvSpPr>
          <p:cNvPr id="5" name="Title 4">
            <a:extLst>
              <a:ext uri="{FF2B5EF4-FFF2-40B4-BE49-F238E27FC236}">
                <a16:creationId xmlns:a16="http://schemas.microsoft.com/office/drawing/2014/main" id="{2A5948E2-F007-E2B0-AC64-DF5827E9002E}"/>
              </a:ext>
            </a:extLst>
          </p:cNvPr>
          <p:cNvSpPr>
            <a:spLocks noGrp="1"/>
          </p:cNvSpPr>
          <p:nvPr>
            <p:ph type="title"/>
          </p:nvPr>
        </p:nvSpPr>
        <p:spPr/>
        <p:txBody>
          <a:bodyPr>
            <a:noAutofit/>
          </a:bodyPr>
          <a:lstStyle/>
          <a:p>
            <a:pPr>
              <a:lnSpc>
                <a:spcPct val="100000"/>
              </a:lnSpc>
              <a:spcAft>
                <a:spcPts val="600"/>
              </a:spcAft>
            </a:pPr>
            <a:r>
              <a:rPr lang="en-US" sz="2000" dirty="0">
                <a:latin typeface="Aptos" panose="020B0004020202020204" pitchFamily="34" charset="0"/>
              </a:rPr>
              <a:t>2025 Points of Emphasis</a:t>
            </a:r>
            <a:br>
              <a:rPr lang="en-US" dirty="0">
                <a:latin typeface="Aptos" panose="020B0004020202020204" pitchFamily="34" charset="0"/>
              </a:rPr>
            </a:br>
            <a:r>
              <a:rPr lang="en-US" sz="3600" dirty="0">
                <a:solidFill>
                  <a:srgbClr val="EA1F45"/>
                </a:solidFill>
                <a:latin typeface="Aptos" panose="020B0004020202020204" pitchFamily="34" charset="0"/>
              </a:rPr>
              <a:t>Health and Safety</a:t>
            </a:r>
            <a:br>
              <a:rPr lang="en-US" sz="3600" dirty="0">
                <a:solidFill>
                  <a:srgbClr val="EA1F45"/>
                </a:solidFill>
                <a:latin typeface="Aptos" panose="020B0004020202020204" pitchFamily="34" charset="0"/>
              </a:rPr>
            </a:br>
            <a:r>
              <a:rPr lang="en-US" sz="2000" dirty="0">
                <a:solidFill>
                  <a:srgbClr val="EA1F45"/>
                </a:solidFill>
                <a:latin typeface="Aptos" panose="020B0004020202020204" pitchFamily="34" charset="0"/>
              </a:rPr>
              <a:t>	1. Repetitive Strain Injuries</a:t>
            </a:r>
          </a:p>
        </p:txBody>
      </p:sp>
    </p:spTree>
    <p:extLst>
      <p:ext uri="{BB962C8B-B14F-4D97-AF65-F5344CB8AC3E}">
        <p14:creationId xmlns:p14="http://schemas.microsoft.com/office/powerpoint/2010/main" val="1577346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DBC8E-E416-30F7-217B-605793A49F28}"/>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A4CCAE7-3F8C-C193-C9A5-4FB0BCBD6FE7}"/>
              </a:ext>
            </a:extLst>
          </p:cNvPr>
          <p:cNvSpPr>
            <a:spLocks noGrp="1"/>
          </p:cNvSpPr>
          <p:nvPr>
            <p:ph sz="half" idx="1"/>
          </p:nvPr>
        </p:nvSpPr>
        <p:spPr>
          <a:xfrm>
            <a:off x="838200" y="1825625"/>
            <a:ext cx="9911862" cy="4351338"/>
          </a:xfrm>
        </p:spPr>
        <p:txBody>
          <a:bodyPr>
            <a:normAutofit/>
          </a:bodyPr>
          <a:lstStyle/>
          <a:p>
            <a:pPr marL="0" marR="0" indent="0">
              <a:lnSpc>
                <a:spcPct val="115000"/>
              </a:lnSpc>
              <a:spcBef>
                <a:spcPts val="0"/>
              </a:spcBef>
              <a:spcAft>
                <a:spcPts val="1200"/>
              </a:spcAft>
              <a:buNone/>
            </a:pPr>
            <a:r>
              <a:rPr lang="en-US" sz="2000" kern="100" dirty="0">
                <a:solidFill>
                  <a:srgbClr val="00205B"/>
                </a:solidFill>
                <a:effectLst/>
                <a:latin typeface="Aptos" panose="020B0004020202020204" pitchFamily="34" charset="0"/>
                <a:ea typeface="Aptos" panose="020B0004020202020204" pitchFamily="34" charset="0"/>
                <a:cs typeface="Times New Roman" panose="02020603050405020304" pitchFamily="18" charset="0"/>
              </a:rPr>
              <a:t>An effort to provide rehearsal and performance venues for performing arts activities that mitigate risk from climate-related issues should be considered.  These may include but are not limited to extreme temperature ranges (both hot and cold), high winds, potential for flooding, air quality and/or pollutants, and other localized severe weather events.  Utilizing appropriate monitoring systems and establishing data-driven action protocols are necessary to ensure the safety of all performing arts participants and spectators.</a:t>
            </a:r>
          </a:p>
        </p:txBody>
      </p:sp>
      <p:sp>
        <p:nvSpPr>
          <p:cNvPr id="5" name="Title 4">
            <a:extLst>
              <a:ext uri="{FF2B5EF4-FFF2-40B4-BE49-F238E27FC236}">
                <a16:creationId xmlns:a16="http://schemas.microsoft.com/office/drawing/2014/main" id="{E7271C33-EC67-D28F-8ADF-E803AF899949}"/>
              </a:ext>
            </a:extLst>
          </p:cNvPr>
          <p:cNvSpPr>
            <a:spLocks noGrp="1"/>
          </p:cNvSpPr>
          <p:nvPr>
            <p:ph type="title"/>
          </p:nvPr>
        </p:nvSpPr>
        <p:spPr/>
        <p:txBody>
          <a:bodyPr>
            <a:noAutofit/>
          </a:bodyPr>
          <a:lstStyle/>
          <a:p>
            <a:pPr>
              <a:lnSpc>
                <a:spcPct val="100000"/>
              </a:lnSpc>
              <a:spcAft>
                <a:spcPts val="600"/>
              </a:spcAft>
            </a:pPr>
            <a:r>
              <a:rPr lang="en-US" sz="2000" dirty="0">
                <a:latin typeface="Aptos" panose="020B0004020202020204" pitchFamily="34" charset="0"/>
              </a:rPr>
              <a:t>2025 Points of Emphasis</a:t>
            </a:r>
            <a:br>
              <a:rPr lang="en-US" dirty="0">
                <a:latin typeface="Aptos" panose="020B0004020202020204" pitchFamily="34" charset="0"/>
              </a:rPr>
            </a:br>
            <a:r>
              <a:rPr lang="en-US" sz="3600" dirty="0">
                <a:solidFill>
                  <a:srgbClr val="EA1F45"/>
                </a:solidFill>
                <a:latin typeface="Aptos" panose="020B0004020202020204" pitchFamily="34" charset="0"/>
              </a:rPr>
              <a:t>Health and Safety</a:t>
            </a:r>
            <a:br>
              <a:rPr lang="en-US" sz="3600" dirty="0">
                <a:solidFill>
                  <a:srgbClr val="EA1F45"/>
                </a:solidFill>
                <a:latin typeface="Aptos" panose="020B0004020202020204" pitchFamily="34" charset="0"/>
              </a:rPr>
            </a:br>
            <a:r>
              <a:rPr lang="en-US" sz="2000" dirty="0">
                <a:solidFill>
                  <a:srgbClr val="EA1F45"/>
                </a:solidFill>
                <a:latin typeface="Aptos" panose="020B0004020202020204" pitchFamily="34" charset="0"/>
              </a:rPr>
              <a:t>	3. Climate-Related Concerns</a:t>
            </a:r>
          </a:p>
        </p:txBody>
      </p:sp>
    </p:spTree>
    <p:extLst>
      <p:ext uri="{BB962C8B-B14F-4D97-AF65-F5344CB8AC3E}">
        <p14:creationId xmlns:p14="http://schemas.microsoft.com/office/powerpoint/2010/main" val="3862576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195D3-2722-924F-615F-B742676615AF}"/>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2D5B1F0-1F37-CD49-98E5-252AF82F2141}"/>
              </a:ext>
            </a:extLst>
          </p:cNvPr>
          <p:cNvSpPr>
            <a:spLocks noGrp="1"/>
          </p:cNvSpPr>
          <p:nvPr>
            <p:ph sz="half" idx="1"/>
          </p:nvPr>
        </p:nvSpPr>
        <p:spPr>
          <a:xfrm>
            <a:off x="838200" y="1825625"/>
            <a:ext cx="9911862" cy="4351338"/>
          </a:xfrm>
        </p:spPr>
        <p:txBody>
          <a:bodyPr>
            <a:normAutofit/>
          </a:bodyPr>
          <a:lstStyle/>
          <a:p>
            <a:pPr marL="0" marR="0" indent="0">
              <a:lnSpc>
                <a:spcPct val="115000"/>
              </a:lnSpc>
              <a:spcBef>
                <a:spcPts val="0"/>
              </a:spcBef>
              <a:spcAft>
                <a:spcPts val="0"/>
              </a:spcAft>
              <a:buNone/>
            </a:pPr>
            <a:r>
              <a:rPr lang="en-US" sz="2000" kern="100" dirty="0">
                <a:solidFill>
                  <a:srgbClr val="00205B"/>
                </a:solidFill>
                <a:effectLst/>
                <a:latin typeface="Aptos" panose="020B0004020202020204" pitchFamily="34" charset="0"/>
                <a:ea typeface="Aptos" panose="020B0004020202020204" pitchFamily="34" charset="0"/>
                <a:cs typeface="Times New Roman" panose="02020603050405020304" pitchFamily="18" charset="0"/>
              </a:rPr>
              <a:t>The NFHS believes every student should have meaningful opportunities to participate in the performing arts. Educators are encouraged to provide appropriate access to resources such as supplies, instruments, and attire, and to support students who might face challenges in connecting to the academic framework. </a:t>
            </a:r>
          </a:p>
          <a:p>
            <a:pPr marL="0" marR="0" indent="0">
              <a:lnSpc>
                <a:spcPct val="115000"/>
              </a:lnSpc>
              <a:spcBef>
                <a:spcPts val="0"/>
              </a:spcBef>
              <a:spcAft>
                <a:spcPts val="0"/>
              </a:spcAft>
              <a:buNone/>
            </a:pPr>
            <a:endParaRPr lang="en-US" sz="2000" kern="100" dirty="0">
              <a:solidFill>
                <a:srgbClr val="00205B"/>
              </a:solidFill>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0"/>
              </a:spcAft>
              <a:buNone/>
            </a:pPr>
            <a:r>
              <a:rPr lang="en-US" sz="2000" kern="100" dirty="0">
                <a:solidFill>
                  <a:srgbClr val="00205B"/>
                </a:solidFill>
                <a:effectLst/>
                <a:latin typeface="Aptos" panose="020B0004020202020204" pitchFamily="34" charset="0"/>
                <a:ea typeface="Aptos" panose="020B0004020202020204" pitchFamily="34" charset="0"/>
                <a:cs typeface="Times New Roman" panose="02020603050405020304" pitchFamily="18" charset="0"/>
              </a:rPr>
              <a:t>Students should be evaluated based on the quality of their performance and artistic expression, rather than differences in resource availability. Adjudication and instruction must focus on learning, growth, and achievement for all participants. </a:t>
            </a:r>
          </a:p>
        </p:txBody>
      </p:sp>
      <p:sp>
        <p:nvSpPr>
          <p:cNvPr id="5" name="Title 4">
            <a:extLst>
              <a:ext uri="{FF2B5EF4-FFF2-40B4-BE49-F238E27FC236}">
                <a16:creationId xmlns:a16="http://schemas.microsoft.com/office/drawing/2014/main" id="{2F9A0552-6811-BE96-B6AE-26D739D66396}"/>
              </a:ext>
            </a:extLst>
          </p:cNvPr>
          <p:cNvSpPr>
            <a:spLocks noGrp="1"/>
          </p:cNvSpPr>
          <p:nvPr>
            <p:ph type="title"/>
          </p:nvPr>
        </p:nvSpPr>
        <p:spPr/>
        <p:txBody>
          <a:bodyPr/>
          <a:lstStyle/>
          <a:p>
            <a:pPr>
              <a:lnSpc>
                <a:spcPct val="100000"/>
              </a:lnSpc>
              <a:spcAft>
                <a:spcPts val="600"/>
              </a:spcAft>
            </a:pPr>
            <a:r>
              <a:rPr lang="en-US" sz="2000" dirty="0">
                <a:latin typeface="Aptos" panose="020B0004020202020204" pitchFamily="34" charset="0"/>
              </a:rPr>
              <a:t>2025 Points of Emphasis</a:t>
            </a:r>
            <a:br>
              <a:rPr lang="en-US" dirty="0">
                <a:latin typeface="Aptos" panose="020B0004020202020204" pitchFamily="34" charset="0"/>
              </a:rPr>
            </a:br>
            <a:r>
              <a:rPr lang="en-US" sz="3600" dirty="0">
                <a:solidFill>
                  <a:srgbClr val="EA1F45"/>
                </a:solidFill>
                <a:latin typeface="Aptos" panose="020B0004020202020204" pitchFamily="34" charset="0"/>
              </a:rPr>
              <a:t>Access</a:t>
            </a:r>
          </a:p>
        </p:txBody>
      </p:sp>
    </p:spTree>
    <p:extLst>
      <p:ext uri="{BB962C8B-B14F-4D97-AF65-F5344CB8AC3E}">
        <p14:creationId xmlns:p14="http://schemas.microsoft.com/office/powerpoint/2010/main" val="2914301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4AEDF-C6A8-6FF5-4AAE-A7484D1A1712}"/>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66B5E7F-F288-D147-685D-EECACCF2EDB3}"/>
              </a:ext>
            </a:extLst>
          </p:cNvPr>
          <p:cNvSpPr>
            <a:spLocks noGrp="1"/>
          </p:cNvSpPr>
          <p:nvPr>
            <p:ph sz="half" idx="1"/>
          </p:nvPr>
        </p:nvSpPr>
        <p:spPr>
          <a:xfrm>
            <a:off x="838200" y="1825625"/>
            <a:ext cx="10216662" cy="4351338"/>
          </a:xfrm>
        </p:spPr>
        <p:txBody>
          <a:bodyPr>
            <a:noAutofit/>
          </a:bodyPr>
          <a:lstStyle/>
          <a:p>
            <a:pPr marL="0" marR="0" indent="0">
              <a:lnSpc>
                <a:spcPct val="115000"/>
              </a:lnSpc>
              <a:spcBef>
                <a:spcPts val="0"/>
              </a:spcBef>
              <a:spcAft>
                <a:spcPts val="1200"/>
              </a:spcAft>
              <a:buNone/>
            </a:pPr>
            <a:r>
              <a:rPr lang="en-US" sz="2000" kern="100" dirty="0">
                <a:solidFill>
                  <a:srgbClr val="00205B"/>
                </a:solidFill>
                <a:effectLst/>
                <a:latin typeface="Aptos" panose="020B0004020202020204" pitchFamily="34" charset="0"/>
                <a:ea typeface="Aptos" panose="020B0004020202020204" pitchFamily="34" charset="0"/>
                <a:cs typeface="Times New Roman" panose="02020603050405020304" pitchFamily="18" charset="0"/>
              </a:rPr>
              <a:t>As artificial intelligence continues to evolve, music educators, coaches and directors are encouraged to establish policies and procedures that support the responsible use of AI, promoting transparency and trust. It is essential to balance the opportunities AI offers, such as creative exploration, collaboration and innovation, with the preservation of the student’s individual voice and artistic integrity. While AI may enhance learning and performance experiences, all participants should remain mindful of the ethical boundaries and professional responsibilities associated with this technology. </a:t>
            </a:r>
          </a:p>
        </p:txBody>
      </p:sp>
      <p:sp>
        <p:nvSpPr>
          <p:cNvPr id="5" name="Title 4">
            <a:extLst>
              <a:ext uri="{FF2B5EF4-FFF2-40B4-BE49-F238E27FC236}">
                <a16:creationId xmlns:a16="http://schemas.microsoft.com/office/drawing/2014/main" id="{4FCF86DA-F7AC-80AA-6D3E-61AFC1C71498}"/>
              </a:ext>
            </a:extLst>
          </p:cNvPr>
          <p:cNvSpPr>
            <a:spLocks noGrp="1"/>
          </p:cNvSpPr>
          <p:nvPr>
            <p:ph type="title"/>
          </p:nvPr>
        </p:nvSpPr>
        <p:spPr/>
        <p:txBody>
          <a:bodyPr>
            <a:normAutofit/>
          </a:bodyPr>
          <a:lstStyle/>
          <a:p>
            <a:pPr>
              <a:lnSpc>
                <a:spcPct val="100000"/>
              </a:lnSpc>
              <a:spcAft>
                <a:spcPts val="600"/>
              </a:spcAft>
            </a:pPr>
            <a:r>
              <a:rPr lang="en-US" sz="2200" dirty="0">
                <a:latin typeface="Aptos" panose="020B0004020202020204" pitchFamily="34" charset="0"/>
              </a:rPr>
              <a:t>2025 Points of Emphasis</a:t>
            </a:r>
            <a:br>
              <a:rPr lang="en-US" dirty="0">
                <a:latin typeface="Aptos" panose="020B0004020202020204" pitchFamily="34" charset="0"/>
              </a:rPr>
            </a:br>
            <a:r>
              <a:rPr lang="en-US" sz="4000" dirty="0">
                <a:solidFill>
                  <a:srgbClr val="EA1F45"/>
                </a:solidFill>
                <a:latin typeface="Aptos" panose="020B0004020202020204" pitchFamily="34" charset="0"/>
              </a:rPr>
              <a:t>Artificial Intelligence</a:t>
            </a:r>
          </a:p>
        </p:txBody>
      </p:sp>
    </p:spTree>
    <p:extLst>
      <p:ext uri="{BB962C8B-B14F-4D97-AF65-F5344CB8AC3E}">
        <p14:creationId xmlns:p14="http://schemas.microsoft.com/office/powerpoint/2010/main" val="3482568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EA175-FB0C-CBF4-6E78-2CA0685B0622}"/>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833FC83-21B2-28BC-5E10-B3A422AA7B06}"/>
              </a:ext>
            </a:extLst>
          </p:cNvPr>
          <p:cNvSpPr>
            <a:spLocks noGrp="1"/>
          </p:cNvSpPr>
          <p:nvPr>
            <p:ph sz="half" idx="1"/>
          </p:nvPr>
        </p:nvSpPr>
        <p:spPr>
          <a:xfrm>
            <a:off x="838200" y="1825625"/>
            <a:ext cx="9911862" cy="4351338"/>
          </a:xfrm>
        </p:spPr>
        <p:txBody>
          <a:bodyPr>
            <a:normAutofit/>
          </a:bodyPr>
          <a:lstStyle/>
          <a:p>
            <a:pPr marL="0" marR="0" indent="0">
              <a:lnSpc>
                <a:spcPct val="115000"/>
              </a:lnSpc>
              <a:spcBef>
                <a:spcPts val="0"/>
              </a:spcBef>
              <a:spcAft>
                <a:spcPts val="0"/>
              </a:spcAft>
              <a:buNone/>
            </a:pPr>
            <a:r>
              <a:rPr lang="en-US" sz="2000" kern="100" dirty="0">
                <a:solidFill>
                  <a:srgbClr val="00205B"/>
                </a:solidFill>
                <a:effectLst/>
                <a:latin typeface="Aptos" panose="020B0004020202020204" pitchFamily="34" charset="0"/>
                <a:ea typeface="Aptos" panose="020B0004020202020204" pitchFamily="34" charset="0"/>
                <a:cs typeface="Times New Roman" panose="02020603050405020304" pitchFamily="18" charset="0"/>
              </a:rPr>
              <a:t>The NFHS Learn platform provides many free essential, research-based training modules that support safe, effective and well-managed music programs. Specifically, courses covering Vocal Health, Heat Illness Prevention and Music Adjudication are examples of valuable training that music educators are encouraged to explore. By using NFHS Learn, the performing arts community can grow its collective knowledge, prioritize safety and provide the highest level of support for all participants.</a:t>
            </a:r>
          </a:p>
          <a:p>
            <a:pPr marL="0" marR="0" indent="0">
              <a:lnSpc>
                <a:spcPct val="115000"/>
              </a:lnSpc>
              <a:spcBef>
                <a:spcPts val="0"/>
              </a:spcBef>
              <a:spcAft>
                <a:spcPts val="0"/>
              </a:spcAft>
              <a:buNone/>
            </a:pPr>
            <a:r>
              <a:rPr lang="en-US" sz="2000" kern="100" dirty="0">
                <a:solidFill>
                  <a:srgbClr val="00205B"/>
                </a:solidFill>
                <a:effectLst/>
                <a:latin typeface="Aptos" panose="020B0004020202020204" pitchFamily="34" charset="0"/>
                <a:ea typeface="Aptos" panose="020B0004020202020204" pitchFamily="34" charset="0"/>
                <a:cs typeface="Times New Roman" panose="02020603050405020304" pitchFamily="18" charset="0"/>
              </a:rPr>
              <a:t>	</a:t>
            </a:r>
            <a:r>
              <a:rPr lang="en-US" sz="2000" kern="100" dirty="0">
                <a:solidFill>
                  <a:srgbClr val="EA1F45"/>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https://www.nfhslearn.com</a:t>
            </a:r>
            <a:r>
              <a:rPr lang="en-US" sz="2000" kern="100" dirty="0">
                <a:solidFill>
                  <a:srgbClr val="EA1F45"/>
                </a:solidFill>
                <a:effectLst/>
                <a:latin typeface="Aptos" panose="020B0004020202020204" pitchFamily="34" charset="0"/>
                <a:ea typeface="Aptos" panose="020B0004020202020204" pitchFamily="34" charset="0"/>
                <a:cs typeface="Times New Roman" panose="02020603050405020304" pitchFamily="18" charset="0"/>
              </a:rPr>
              <a:t> 	</a:t>
            </a:r>
          </a:p>
        </p:txBody>
      </p:sp>
      <p:sp>
        <p:nvSpPr>
          <p:cNvPr id="5" name="Title 4">
            <a:extLst>
              <a:ext uri="{FF2B5EF4-FFF2-40B4-BE49-F238E27FC236}">
                <a16:creationId xmlns:a16="http://schemas.microsoft.com/office/drawing/2014/main" id="{FED90C86-0AC7-E8F6-F2AF-9326B9BB2974}"/>
              </a:ext>
            </a:extLst>
          </p:cNvPr>
          <p:cNvSpPr>
            <a:spLocks noGrp="1"/>
          </p:cNvSpPr>
          <p:nvPr>
            <p:ph type="title"/>
          </p:nvPr>
        </p:nvSpPr>
        <p:spPr/>
        <p:txBody>
          <a:bodyPr/>
          <a:lstStyle/>
          <a:p>
            <a:pPr>
              <a:lnSpc>
                <a:spcPct val="100000"/>
              </a:lnSpc>
              <a:spcAft>
                <a:spcPts val="600"/>
              </a:spcAft>
            </a:pPr>
            <a:r>
              <a:rPr lang="en-US" sz="2000" dirty="0">
                <a:latin typeface="Aptos" panose="020B0004020202020204" pitchFamily="34" charset="0"/>
              </a:rPr>
              <a:t>2025 Points of Emphasis</a:t>
            </a:r>
            <a:br>
              <a:rPr lang="en-US" dirty="0">
                <a:latin typeface="Aptos" panose="020B0004020202020204" pitchFamily="34" charset="0"/>
              </a:rPr>
            </a:br>
            <a:r>
              <a:rPr lang="en-US" sz="3600" dirty="0">
                <a:solidFill>
                  <a:srgbClr val="EA1F45"/>
                </a:solidFill>
                <a:latin typeface="Aptos" panose="020B0004020202020204" pitchFamily="34" charset="0"/>
              </a:rPr>
              <a:t>NFHS Learn</a:t>
            </a:r>
          </a:p>
        </p:txBody>
      </p:sp>
    </p:spTree>
    <p:extLst>
      <p:ext uri="{BB962C8B-B14F-4D97-AF65-F5344CB8AC3E}">
        <p14:creationId xmlns:p14="http://schemas.microsoft.com/office/powerpoint/2010/main" val="1950892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1983</TotalTime>
  <Words>819</Words>
  <Application>Microsoft Office PowerPoint</Application>
  <PresentationFormat>Widescreen</PresentationFormat>
  <Paragraphs>98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Calibri</vt:lpstr>
      <vt:lpstr>Office Theme</vt:lpstr>
      <vt:lpstr>2025 NFHS Music Points of Emphasis</vt:lpstr>
      <vt:lpstr>National Federation of  State High School Associations</vt:lpstr>
      <vt:lpstr>PowerPoint Presentation</vt:lpstr>
      <vt:lpstr>2025 Points of Emphasis Workforce Development</vt:lpstr>
      <vt:lpstr>2025 Points of Emphasis Health and Safety  1. Repetitive Strain Injuries</vt:lpstr>
      <vt:lpstr>2025 Points of Emphasis Health and Safety  3. Climate-Related Concerns</vt:lpstr>
      <vt:lpstr>2025 Points of Emphasis Access</vt:lpstr>
      <vt:lpstr>2025 Points of Emphasis Artificial Intelligence</vt:lpstr>
      <vt:lpstr>2025 Points of Emphasis NFHS Learn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Davis</dc:creator>
  <cp:lastModifiedBy>Chris Paulson</cp:lastModifiedBy>
  <cp:revision>25</cp:revision>
  <dcterms:created xsi:type="dcterms:W3CDTF">2024-02-15T19:09:41Z</dcterms:created>
  <dcterms:modified xsi:type="dcterms:W3CDTF">2025-10-27T14:27:03Z</dcterms:modified>
</cp:coreProperties>
</file>